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355600" rtl="0" fontAlgn="auto" latinLnBrk="0" hangingPunct="0">
      <a:lnSpc>
        <a:spcPct val="100000"/>
      </a:lnSpc>
      <a:spcBef>
        <a:spcPts val="470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rgbClr val="000000"/>
        </a:solidFill>
        <a:effectLst/>
        <a:uFillTx/>
        <a:latin typeface="Graphik Light"/>
        <a:ea typeface="Graphik Light"/>
        <a:cs typeface="Graphik Light"/>
        <a:sym typeface="Graphik Light"/>
      </a:defRPr>
    </a:lvl1pPr>
    <a:lvl2pPr marL="0" marR="0" indent="457200" algn="ctr" defTabSz="355600" rtl="0" fontAlgn="auto" latinLnBrk="0" hangingPunct="0">
      <a:lnSpc>
        <a:spcPct val="100000"/>
      </a:lnSpc>
      <a:spcBef>
        <a:spcPts val="470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rgbClr val="000000"/>
        </a:solidFill>
        <a:effectLst/>
        <a:uFillTx/>
        <a:latin typeface="Graphik Light"/>
        <a:ea typeface="Graphik Light"/>
        <a:cs typeface="Graphik Light"/>
        <a:sym typeface="Graphik Light"/>
      </a:defRPr>
    </a:lvl2pPr>
    <a:lvl3pPr marL="0" marR="0" indent="914400" algn="ctr" defTabSz="355600" rtl="0" fontAlgn="auto" latinLnBrk="0" hangingPunct="0">
      <a:lnSpc>
        <a:spcPct val="100000"/>
      </a:lnSpc>
      <a:spcBef>
        <a:spcPts val="470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rgbClr val="000000"/>
        </a:solidFill>
        <a:effectLst/>
        <a:uFillTx/>
        <a:latin typeface="Graphik Light"/>
        <a:ea typeface="Graphik Light"/>
        <a:cs typeface="Graphik Light"/>
        <a:sym typeface="Graphik Light"/>
      </a:defRPr>
    </a:lvl3pPr>
    <a:lvl4pPr marL="0" marR="0" indent="1371600" algn="ctr" defTabSz="355600" rtl="0" fontAlgn="auto" latinLnBrk="0" hangingPunct="0">
      <a:lnSpc>
        <a:spcPct val="100000"/>
      </a:lnSpc>
      <a:spcBef>
        <a:spcPts val="470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rgbClr val="000000"/>
        </a:solidFill>
        <a:effectLst/>
        <a:uFillTx/>
        <a:latin typeface="Graphik Light"/>
        <a:ea typeface="Graphik Light"/>
        <a:cs typeface="Graphik Light"/>
        <a:sym typeface="Graphik Light"/>
      </a:defRPr>
    </a:lvl4pPr>
    <a:lvl5pPr marL="0" marR="0" indent="1828800" algn="ctr" defTabSz="355600" rtl="0" fontAlgn="auto" latinLnBrk="0" hangingPunct="0">
      <a:lnSpc>
        <a:spcPct val="100000"/>
      </a:lnSpc>
      <a:spcBef>
        <a:spcPts val="470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rgbClr val="000000"/>
        </a:solidFill>
        <a:effectLst/>
        <a:uFillTx/>
        <a:latin typeface="Graphik Light"/>
        <a:ea typeface="Graphik Light"/>
        <a:cs typeface="Graphik Light"/>
        <a:sym typeface="Graphik Light"/>
      </a:defRPr>
    </a:lvl5pPr>
    <a:lvl6pPr marL="0" marR="0" indent="2286000" algn="ctr" defTabSz="355600" rtl="0" fontAlgn="auto" latinLnBrk="0" hangingPunct="0">
      <a:lnSpc>
        <a:spcPct val="100000"/>
      </a:lnSpc>
      <a:spcBef>
        <a:spcPts val="470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rgbClr val="000000"/>
        </a:solidFill>
        <a:effectLst/>
        <a:uFillTx/>
        <a:latin typeface="Graphik Light"/>
        <a:ea typeface="Graphik Light"/>
        <a:cs typeface="Graphik Light"/>
        <a:sym typeface="Graphik Light"/>
      </a:defRPr>
    </a:lvl6pPr>
    <a:lvl7pPr marL="0" marR="0" indent="2743200" algn="ctr" defTabSz="355600" rtl="0" fontAlgn="auto" latinLnBrk="0" hangingPunct="0">
      <a:lnSpc>
        <a:spcPct val="100000"/>
      </a:lnSpc>
      <a:spcBef>
        <a:spcPts val="470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rgbClr val="000000"/>
        </a:solidFill>
        <a:effectLst/>
        <a:uFillTx/>
        <a:latin typeface="Graphik Light"/>
        <a:ea typeface="Graphik Light"/>
        <a:cs typeface="Graphik Light"/>
        <a:sym typeface="Graphik Light"/>
      </a:defRPr>
    </a:lvl7pPr>
    <a:lvl8pPr marL="0" marR="0" indent="3200400" algn="ctr" defTabSz="355600" rtl="0" fontAlgn="auto" latinLnBrk="0" hangingPunct="0">
      <a:lnSpc>
        <a:spcPct val="100000"/>
      </a:lnSpc>
      <a:spcBef>
        <a:spcPts val="470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rgbClr val="000000"/>
        </a:solidFill>
        <a:effectLst/>
        <a:uFillTx/>
        <a:latin typeface="Graphik Light"/>
        <a:ea typeface="Graphik Light"/>
        <a:cs typeface="Graphik Light"/>
        <a:sym typeface="Graphik Light"/>
      </a:defRPr>
    </a:lvl8pPr>
    <a:lvl9pPr marL="0" marR="0" indent="3657600" algn="ctr" defTabSz="355600" rtl="0" fontAlgn="auto" latinLnBrk="0" hangingPunct="0">
      <a:lnSpc>
        <a:spcPct val="100000"/>
      </a:lnSpc>
      <a:spcBef>
        <a:spcPts val="470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rgbClr val="000000"/>
        </a:solidFill>
        <a:effectLst/>
        <a:uFillTx/>
        <a:latin typeface="Graphik Light"/>
        <a:ea typeface="Graphik Light"/>
        <a:cs typeface="Graphik Light"/>
        <a:sym typeface="Graphik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D5D5D5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D5D5D5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firstCol>
    <a:lastRow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chemeClr val="accent2">
              <a:hueOff val="-357243"/>
              <a:satOff val="7293"/>
              <a:lumOff val="8906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D5D5D5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chemeClr val="accent3">
              <a:satOff val="1412"/>
              <a:lumOff val="16412"/>
            </a:schemeClr>
          </a:solidFill>
        </a:fill>
      </a:tcStyle>
    </a:firstCol>
    <a:lastRow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6E937E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rgbClr val="FFF171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A51B"/>
          </a:solidFill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chemeClr val="accent4">
              <a:hueOff val="103425"/>
              <a:satOff val="-7243"/>
              <a:lumOff val="9921"/>
            </a:schemeClr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chemeClr val="accent5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chemeClr val="accent5">
              <a:lumOff val="-14283"/>
            </a:schemeClr>
          </a:solidFill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chemeClr val="accent5">
              <a:satOff val="-6299"/>
              <a:lumOff val="-32309"/>
            </a:schemeClr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5D5D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9" name="Shape 16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/>
          <p:nvPr>
            <p:ph type="body" sz="quarter" idx="21" hasCustomPrompt="1"/>
          </p:nvPr>
        </p:nvSpPr>
        <p:spPr>
          <a:xfrm>
            <a:off x="1206500" y="12268950"/>
            <a:ext cx="21971000" cy="660401"/>
          </a:xfrm>
          <a:prstGeom prst="rect">
            <a:avLst/>
          </a:prstGeom>
        </p:spPr>
        <p:txBody>
          <a:bodyPr lIns="45719" tIns="45719" rIns="45719" bIns="45719" anchor="b"/>
          <a:lstStyle>
            <a:lvl1pPr marL="0" indent="0" algn="l" defTabSz="825500">
              <a:spcBef>
                <a:spcPts val="0"/>
              </a:spcBef>
              <a:buSzTx/>
              <a:buNone/>
              <a:defRPr sz="3300">
                <a:solidFill>
                  <a:schemeClr val="accent1">
                    <a:satOff val="-9155"/>
                    <a:lumOff val="-32673"/>
                  </a:schemeClr>
                </a:solidFill>
                <a:latin typeface="Produkt Light"/>
                <a:ea typeface="Produkt Light"/>
                <a:cs typeface="Produkt Light"/>
                <a:sym typeface="Produkt Light"/>
              </a:defRPr>
            </a:lvl1pPr>
          </a:lstStyle>
          <a:p>
            <a:pPr/>
            <a:r>
              <a:t>Author and Date</a:t>
            </a:r>
          </a:p>
        </p:txBody>
      </p:sp>
      <p:sp>
        <p:nvSpPr>
          <p:cNvPr id="12" name="Body Level One…"/>
          <p:cNvSpPr txBox="1"/>
          <p:nvPr>
            <p:ph type="body" sz="quarter" idx="1" hasCustomPrompt="1"/>
          </p:nvPr>
        </p:nvSpPr>
        <p:spPr>
          <a:xfrm>
            <a:off x="1206500" y="7353300"/>
            <a:ext cx="21971000" cy="2006600"/>
          </a:xfrm>
          <a:prstGeom prst="rect">
            <a:avLst/>
          </a:prstGeom>
        </p:spPr>
        <p:txBody>
          <a:bodyPr/>
          <a:lstStyle>
            <a:lvl1pPr marL="0" indent="0" algn="l" defTabSz="825500">
              <a:spcBef>
                <a:spcPts val="0"/>
              </a:spcBef>
              <a:buSzTx/>
              <a:buNone/>
              <a:defRPr sz="5500">
                <a:solidFill>
                  <a:schemeClr val="accent1">
                    <a:satOff val="-9155"/>
                    <a:lumOff val="-32673"/>
                  </a:schemeClr>
                </a:solidFill>
                <a:latin typeface="+mn-lt"/>
                <a:ea typeface="+mn-ea"/>
                <a:cs typeface="+mn-cs"/>
                <a:sym typeface="Produkt Extralight"/>
              </a:defRPr>
            </a:lvl1pPr>
            <a:lvl2pPr marL="0" indent="457200" algn="l" defTabSz="825500">
              <a:spcBef>
                <a:spcPts val="0"/>
              </a:spcBef>
              <a:buSzTx/>
              <a:buNone/>
              <a:defRPr sz="5500">
                <a:solidFill>
                  <a:schemeClr val="accent1">
                    <a:satOff val="-9155"/>
                    <a:lumOff val="-32673"/>
                  </a:schemeClr>
                </a:solidFill>
                <a:latin typeface="+mn-lt"/>
                <a:ea typeface="+mn-ea"/>
                <a:cs typeface="+mn-cs"/>
                <a:sym typeface="Produkt Extralight"/>
              </a:defRPr>
            </a:lvl2pPr>
            <a:lvl3pPr marL="0" indent="914400" algn="l" defTabSz="825500">
              <a:spcBef>
                <a:spcPts val="0"/>
              </a:spcBef>
              <a:buSzTx/>
              <a:buNone/>
              <a:defRPr sz="5500">
                <a:solidFill>
                  <a:schemeClr val="accent1">
                    <a:satOff val="-9155"/>
                    <a:lumOff val="-32673"/>
                  </a:schemeClr>
                </a:solidFill>
                <a:latin typeface="+mn-lt"/>
                <a:ea typeface="+mn-ea"/>
                <a:cs typeface="+mn-cs"/>
                <a:sym typeface="Produkt Extralight"/>
              </a:defRPr>
            </a:lvl3pPr>
            <a:lvl4pPr marL="0" indent="1371600" algn="l" defTabSz="825500">
              <a:spcBef>
                <a:spcPts val="0"/>
              </a:spcBef>
              <a:buSzTx/>
              <a:buNone/>
              <a:defRPr sz="5500">
                <a:solidFill>
                  <a:schemeClr val="accent1">
                    <a:satOff val="-9155"/>
                    <a:lumOff val="-32673"/>
                  </a:schemeClr>
                </a:solidFill>
                <a:latin typeface="+mn-lt"/>
                <a:ea typeface="+mn-ea"/>
                <a:cs typeface="+mn-cs"/>
                <a:sym typeface="Produkt Extralight"/>
              </a:defRPr>
            </a:lvl4pPr>
            <a:lvl5pPr marL="0" indent="1828800" algn="l" defTabSz="825500">
              <a:spcBef>
                <a:spcPts val="0"/>
              </a:spcBef>
              <a:buSzTx/>
              <a:buNone/>
              <a:defRPr sz="5500">
                <a:solidFill>
                  <a:schemeClr val="accent1">
                    <a:satOff val="-9155"/>
                    <a:lumOff val="-32673"/>
                  </a:schemeClr>
                </a:solidFill>
                <a:latin typeface="+mn-lt"/>
                <a:ea typeface="+mn-ea"/>
                <a:cs typeface="+mn-cs"/>
                <a:sym typeface="Produkt Extralight"/>
              </a:defRPr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3" name="Presentation Title"/>
          <p:cNvSpPr txBox="1"/>
          <p:nvPr>
            <p:ph type="title" hasCustomPrompt="1"/>
          </p:nvPr>
        </p:nvSpPr>
        <p:spPr>
          <a:xfrm>
            <a:off x="1206500" y="2616200"/>
            <a:ext cx="21971004" cy="4648200"/>
          </a:xfrm>
          <a:prstGeom prst="rect">
            <a:avLst/>
          </a:prstGeom>
        </p:spPr>
        <p:txBody>
          <a:bodyPr anchor="b"/>
          <a:lstStyle>
            <a:lvl1pPr defTabSz="355600">
              <a:defRPr spc="-119" sz="12000"/>
            </a:lvl1pPr>
          </a:lstStyle>
          <a:p>
            <a:pPr/>
            <a:r>
              <a:t>Presentation Title</a:t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xfrm>
            <a:off x="23558499" y="12460720"/>
            <a:ext cx="388621" cy="42926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lide Subtitle"/>
          <p:cNvSpPr txBox="1"/>
          <p:nvPr>
            <p:ph type="body" sz="quarter" idx="21" hasCustomPrompt="1"/>
          </p:nvPr>
        </p:nvSpPr>
        <p:spPr>
          <a:xfrm>
            <a:off x="1206500" y="2324100"/>
            <a:ext cx="21971000" cy="100330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l" defTabSz="825500">
              <a:spcBef>
                <a:spcPts val="0"/>
              </a:spcBef>
              <a:buSzTx/>
              <a:buNone/>
              <a:defRPr sz="5500">
                <a:solidFill>
                  <a:schemeClr val="accent1">
                    <a:satOff val="-9155"/>
                    <a:lumOff val="-32673"/>
                  </a:schemeClr>
                </a:solidFill>
                <a:latin typeface="+mn-lt"/>
                <a:ea typeface="+mn-ea"/>
                <a:cs typeface="+mn-cs"/>
                <a:sym typeface="Produkt Extralight"/>
              </a:defRPr>
            </a:lvl1pPr>
          </a:lstStyle>
          <a:p>
            <a:pPr/>
            <a:r>
              <a:t>Slide Subtitle</a:t>
            </a:r>
          </a:p>
        </p:txBody>
      </p:sp>
      <p:sp>
        <p:nvSpPr>
          <p:cNvPr id="100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10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Agenda Subtitle"/>
          <p:cNvSpPr txBox="1"/>
          <p:nvPr>
            <p:ph type="body" sz="quarter" idx="21" hasCustomPrompt="1"/>
          </p:nvPr>
        </p:nvSpPr>
        <p:spPr>
          <a:xfrm>
            <a:off x="1206500" y="2324100"/>
            <a:ext cx="21971000" cy="100330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l" defTabSz="825500">
              <a:spcBef>
                <a:spcPts val="0"/>
              </a:spcBef>
              <a:buSzTx/>
              <a:buNone/>
              <a:defRPr sz="5500">
                <a:solidFill>
                  <a:schemeClr val="accent1">
                    <a:satOff val="-9155"/>
                    <a:lumOff val="-32673"/>
                  </a:schemeClr>
                </a:solidFill>
                <a:latin typeface="+mn-lt"/>
                <a:ea typeface="+mn-ea"/>
                <a:cs typeface="+mn-cs"/>
                <a:sym typeface="Produkt Extralight"/>
              </a:defRPr>
            </a:lvl1pPr>
          </a:lstStyle>
          <a:p>
            <a:pPr/>
            <a:r>
              <a:t>Agenda Subtitle</a:t>
            </a:r>
          </a:p>
        </p:txBody>
      </p:sp>
      <p:sp>
        <p:nvSpPr>
          <p:cNvPr id="109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algn="l">
              <a:spcBef>
                <a:spcPts val="6000"/>
              </a:spcBef>
              <a:buSzTx/>
              <a:buNone/>
              <a:defRPr sz="5000">
                <a:solidFill>
                  <a:schemeClr val="accent1">
                    <a:satOff val="-9155"/>
                    <a:lumOff val="-32673"/>
                  </a:schemeClr>
                </a:solidFill>
              </a:defRPr>
            </a:lvl1pPr>
            <a:lvl2pPr marL="0" indent="457200" algn="l">
              <a:spcBef>
                <a:spcPts val="6000"/>
              </a:spcBef>
              <a:buSzTx/>
              <a:buNone/>
              <a:defRPr sz="5000">
                <a:solidFill>
                  <a:schemeClr val="accent1">
                    <a:satOff val="-9155"/>
                    <a:lumOff val="-32673"/>
                  </a:schemeClr>
                </a:solidFill>
              </a:defRPr>
            </a:lvl2pPr>
            <a:lvl3pPr marL="0" indent="914400" algn="l">
              <a:spcBef>
                <a:spcPts val="6000"/>
              </a:spcBef>
              <a:buSzTx/>
              <a:buNone/>
              <a:defRPr sz="5000">
                <a:solidFill>
                  <a:schemeClr val="accent1">
                    <a:satOff val="-9155"/>
                    <a:lumOff val="-32673"/>
                  </a:schemeClr>
                </a:solidFill>
              </a:defRPr>
            </a:lvl3pPr>
            <a:lvl4pPr marL="0" indent="1371600" algn="l">
              <a:spcBef>
                <a:spcPts val="6000"/>
              </a:spcBef>
              <a:buSzTx/>
              <a:buNone/>
              <a:defRPr sz="5000">
                <a:solidFill>
                  <a:schemeClr val="accent1">
                    <a:satOff val="-9155"/>
                    <a:lumOff val="-32673"/>
                  </a:schemeClr>
                </a:solidFill>
              </a:defRPr>
            </a:lvl4pPr>
            <a:lvl5pPr marL="0" indent="1828800" algn="l">
              <a:spcBef>
                <a:spcPts val="6000"/>
              </a:spcBef>
              <a:buSzTx/>
              <a:buNone/>
              <a:defRPr sz="5000">
                <a:solidFill>
                  <a:schemeClr val="accent1">
                    <a:satOff val="-9155"/>
                    <a:lumOff val="-32673"/>
                  </a:schemeClr>
                </a:solidFill>
              </a:defRPr>
            </a:lvl5pPr>
          </a:lstStyle>
          <a:p>
            <a:pPr/>
            <a:r>
              <a:t>Agenda Topics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0" name="Agenda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Agenda Title</a:t>
            </a:r>
          </a:p>
        </p:txBody>
      </p:sp>
      <p:sp>
        <p:nvSpPr>
          <p:cNvPr id="11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atement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Body Level One…"/>
          <p:cNvSpPr txBox="1"/>
          <p:nvPr>
            <p:ph type="body" sz="half" idx="1" hasCustomPrompt="1"/>
          </p:nvPr>
        </p:nvSpPr>
        <p:spPr>
          <a:xfrm>
            <a:off x="1206500" y="4191000"/>
            <a:ext cx="21971000" cy="4089400"/>
          </a:xfrm>
          <a:prstGeom prst="rect">
            <a:avLst/>
          </a:prstGeom>
        </p:spPr>
        <p:txBody>
          <a:bodyPr anchor="ctr"/>
          <a:lstStyle>
            <a:lvl1pPr marL="0" indent="0" defTabSz="2438400">
              <a:lnSpc>
                <a:spcPct val="90000"/>
              </a:lnSpc>
              <a:spcBef>
                <a:spcPts val="0"/>
              </a:spcBef>
              <a:buSzTx/>
              <a:buNone/>
              <a:defRPr spc="-119" sz="12000">
                <a:latin typeface="+mn-lt"/>
                <a:ea typeface="+mn-ea"/>
                <a:cs typeface="+mn-cs"/>
                <a:sym typeface="Produkt Extralight"/>
              </a:defRPr>
            </a:lvl1pPr>
            <a:lvl2pPr marL="0" indent="457200" defTabSz="2438400">
              <a:lnSpc>
                <a:spcPct val="90000"/>
              </a:lnSpc>
              <a:spcBef>
                <a:spcPts val="0"/>
              </a:spcBef>
              <a:buSzTx/>
              <a:buNone/>
              <a:defRPr spc="-119" sz="12000">
                <a:latin typeface="+mn-lt"/>
                <a:ea typeface="+mn-ea"/>
                <a:cs typeface="+mn-cs"/>
                <a:sym typeface="Produkt Extralight"/>
              </a:defRPr>
            </a:lvl2pPr>
            <a:lvl3pPr marL="0" indent="914400" defTabSz="2438400">
              <a:lnSpc>
                <a:spcPct val="90000"/>
              </a:lnSpc>
              <a:spcBef>
                <a:spcPts val="0"/>
              </a:spcBef>
              <a:buSzTx/>
              <a:buNone/>
              <a:defRPr spc="-119" sz="12000">
                <a:latin typeface="+mn-lt"/>
                <a:ea typeface="+mn-ea"/>
                <a:cs typeface="+mn-cs"/>
                <a:sym typeface="Produkt Extralight"/>
              </a:defRPr>
            </a:lvl3pPr>
            <a:lvl4pPr marL="0" indent="1371600" defTabSz="2438400">
              <a:lnSpc>
                <a:spcPct val="90000"/>
              </a:lnSpc>
              <a:spcBef>
                <a:spcPts val="0"/>
              </a:spcBef>
              <a:buSzTx/>
              <a:buNone/>
              <a:defRPr spc="-119" sz="12000">
                <a:latin typeface="+mn-lt"/>
                <a:ea typeface="+mn-ea"/>
                <a:cs typeface="+mn-cs"/>
                <a:sym typeface="Produkt Extralight"/>
              </a:defRPr>
            </a:lvl4pPr>
            <a:lvl5pPr marL="0" indent="1828800" defTabSz="2438400">
              <a:lnSpc>
                <a:spcPct val="90000"/>
              </a:lnSpc>
              <a:spcBef>
                <a:spcPts val="0"/>
              </a:spcBef>
              <a:buSzTx/>
              <a:buNone/>
              <a:defRPr spc="-119" sz="12000">
                <a:latin typeface="+mn-lt"/>
                <a:ea typeface="+mn-ea"/>
                <a:cs typeface="+mn-cs"/>
                <a:sym typeface="Produkt Extralight"/>
              </a:defRPr>
            </a:lvl5pPr>
          </a:lstStyle>
          <a:p>
            <a:pPr/>
            <a:r>
              <a:t>Statement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 Fact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Body Level One…"/>
          <p:cNvSpPr txBox="1"/>
          <p:nvPr>
            <p:ph type="body" idx="1" hasCustomPrompt="1"/>
          </p:nvPr>
        </p:nvSpPr>
        <p:spPr>
          <a:xfrm>
            <a:off x="1206500" y="1206500"/>
            <a:ext cx="21971000" cy="7353300"/>
          </a:xfrm>
          <a:prstGeom prst="rect">
            <a:avLst/>
          </a:prstGeom>
        </p:spPr>
        <p:txBody>
          <a:bodyPr anchor="b"/>
          <a:lstStyle>
            <a:lvl1pPr marL="0" indent="0" defTabSz="2438400">
              <a:lnSpc>
                <a:spcPct val="90000"/>
              </a:lnSpc>
              <a:spcBef>
                <a:spcPts val="0"/>
              </a:spcBef>
              <a:buSzTx/>
              <a:buNone/>
              <a:defRPr spc="-1750" sz="35000">
                <a:solidFill>
                  <a:schemeClr val="accent1">
                    <a:satOff val="-9155"/>
                    <a:lumOff val="-32673"/>
                  </a:schemeClr>
                </a:solidFill>
                <a:latin typeface="+mn-lt"/>
                <a:ea typeface="+mn-ea"/>
                <a:cs typeface="+mn-cs"/>
                <a:sym typeface="Produkt Extralight"/>
              </a:defRPr>
            </a:lvl1pPr>
            <a:lvl2pPr marL="0" indent="457200" defTabSz="2438400">
              <a:lnSpc>
                <a:spcPct val="90000"/>
              </a:lnSpc>
              <a:spcBef>
                <a:spcPts val="0"/>
              </a:spcBef>
              <a:buSzTx/>
              <a:buNone/>
              <a:defRPr spc="-1750" sz="35000">
                <a:solidFill>
                  <a:schemeClr val="accent1">
                    <a:satOff val="-9155"/>
                    <a:lumOff val="-32673"/>
                  </a:schemeClr>
                </a:solidFill>
                <a:latin typeface="+mn-lt"/>
                <a:ea typeface="+mn-ea"/>
                <a:cs typeface="+mn-cs"/>
                <a:sym typeface="Produkt Extralight"/>
              </a:defRPr>
            </a:lvl2pPr>
            <a:lvl3pPr marL="0" indent="914400" defTabSz="2438400">
              <a:lnSpc>
                <a:spcPct val="90000"/>
              </a:lnSpc>
              <a:spcBef>
                <a:spcPts val="0"/>
              </a:spcBef>
              <a:buSzTx/>
              <a:buNone/>
              <a:defRPr spc="-1750" sz="35000">
                <a:solidFill>
                  <a:schemeClr val="accent1">
                    <a:satOff val="-9155"/>
                    <a:lumOff val="-32673"/>
                  </a:schemeClr>
                </a:solidFill>
                <a:latin typeface="+mn-lt"/>
                <a:ea typeface="+mn-ea"/>
                <a:cs typeface="+mn-cs"/>
                <a:sym typeface="Produkt Extralight"/>
              </a:defRPr>
            </a:lvl3pPr>
            <a:lvl4pPr marL="0" indent="1371600" defTabSz="2438400">
              <a:lnSpc>
                <a:spcPct val="90000"/>
              </a:lnSpc>
              <a:spcBef>
                <a:spcPts val="0"/>
              </a:spcBef>
              <a:buSzTx/>
              <a:buNone/>
              <a:defRPr spc="-1750" sz="35000">
                <a:solidFill>
                  <a:schemeClr val="accent1">
                    <a:satOff val="-9155"/>
                    <a:lumOff val="-32673"/>
                  </a:schemeClr>
                </a:solidFill>
                <a:latin typeface="+mn-lt"/>
                <a:ea typeface="+mn-ea"/>
                <a:cs typeface="+mn-cs"/>
                <a:sym typeface="Produkt Extralight"/>
              </a:defRPr>
            </a:lvl4pPr>
            <a:lvl5pPr marL="0" indent="1828800" defTabSz="2438400">
              <a:lnSpc>
                <a:spcPct val="90000"/>
              </a:lnSpc>
              <a:spcBef>
                <a:spcPts val="0"/>
              </a:spcBef>
              <a:buSzTx/>
              <a:buNone/>
              <a:defRPr spc="-1750" sz="35000">
                <a:solidFill>
                  <a:schemeClr val="accent1">
                    <a:satOff val="-9155"/>
                    <a:lumOff val="-32673"/>
                  </a:schemeClr>
                </a:solidFill>
                <a:latin typeface="+mn-lt"/>
                <a:ea typeface="+mn-ea"/>
                <a:cs typeface="+mn-cs"/>
                <a:sym typeface="Produkt Extralight"/>
              </a:defRPr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27" name="Fact information"/>
          <p:cNvSpPr txBox="1"/>
          <p:nvPr>
            <p:ph type="body" sz="quarter" idx="21" hasCustomPrompt="1"/>
          </p:nvPr>
        </p:nvSpPr>
        <p:spPr>
          <a:xfrm>
            <a:off x="1206500" y="8128000"/>
            <a:ext cx="21971000" cy="107950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90000"/>
              </a:lnSpc>
              <a:spcBef>
                <a:spcPts val="0"/>
              </a:spcBef>
              <a:buSzTx/>
              <a:buNone/>
              <a:defRPr spc="-55" sz="5500">
                <a:solidFill>
                  <a:schemeClr val="accent1">
                    <a:satOff val="-9155"/>
                    <a:lumOff val="-32673"/>
                  </a:schemeClr>
                </a:solidFill>
                <a:latin typeface="+mn-lt"/>
                <a:ea typeface="+mn-ea"/>
                <a:cs typeface="+mn-cs"/>
                <a:sym typeface="Produkt Extralight"/>
              </a:defRPr>
            </a:lvl1pPr>
          </a:lstStyle>
          <a:p>
            <a:pPr/>
            <a:r>
              <a:t>Fact information</a:t>
            </a:r>
          </a:p>
        </p:txBody>
      </p:sp>
      <p:sp>
        <p:nvSpPr>
          <p:cNvPr id="12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Attribution"/>
          <p:cNvSpPr txBox="1"/>
          <p:nvPr>
            <p:ph type="body" sz="quarter" idx="21" hasCustomPrompt="1"/>
          </p:nvPr>
        </p:nvSpPr>
        <p:spPr>
          <a:xfrm>
            <a:off x="5461000" y="9563100"/>
            <a:ext cx="13728700" cy="69850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l" defTabSz="825500">
              <a:spcBef>
                <a:spcPts val="0"/>
              </a:spcBef>
              <a:buSzTx/>
              <a:buNone/>
              <a:defRPr sz="3600">
                <a:solidFill>
                  <a:schemeClr val="accent1">
                    <a:satOff val="-9155"/>
                    <a:lumOff val="-32673"/>
                  </a:schemeClr>
                </a:solidFill>
                <a:latin typeface="Produkt Light"/>
                <a:ea typeface="Produkt Light"/>
                <a:cs typeface="Produkt Light"/>
                <a:sym typeface="Produkt Light"/>
              </a:defRPr>
            </a:lvl1pPr>
          </a:lstStyle>
          <a:p>
            <a:pPr/>
            <a:r>
              <a:t>Attribution</a:t>
            </a:r>
          </a:p>
        </p:txBody>
      </p:sp>
      <p:sp>
        <p:nvSpPr>
          <p:cNvPr id="136" name="Body Level One…"/>
          <p:cNvSpPr txBox="1"/>
          <p:nvPr>
            <p:ph type="body" sz="quarter" idx="1" hasCustomPrompt="1"/>
          </p:nvPr>
        </p:nvSpPr>
        <p:spPr>
          <a:xfrm>
            <a:off x="5194300" y="4165600"/>
            <a:ext cx="13995400" cy="4432300"/>
          </a:xfrm>
          <a:prstGeom prst="rect">
            <a:avLst/>
          </a:prstGeom>
        </p:spPr>
        <p:txBody>
          <a:bodyPr anchor="b"/>
          <a:lstStyle>
            <a:lvl1pPr marL="254000" indent="-254000" algn="l" defTabSz="2438400">
              <a:lnSpc>
                <a:spcPct val="90000"/>
              </a:lnSpc>
              <a:spcBef>
                <a:spcPts val="0"/>
              </a:spcBef>
              <a:buSzTx/>
              <a:buNone/>
              <a:defRPr spc="-93" sz="9300">
                <a:solidFill>
                  <a:schemeClr val="accent1">
                    <a:satOff val="-9155"/>
                    <a:lumOff val="-32673"/>
                  </a:schemeClr>
                </a:solidFill>
                <a:latin typeface="+mn-lt"/>
                <a:ea typeface="+mn-ea"/>
                <a:cs typeface="+mn-cs"/>
                <a:sym typeface="Produkt Extralight"/>
              </a:defRPr>
            </a:lvl1pPr>
            <a:lvl2pPr marL="254000" indent="203200" algn="l" defTabSz="2438400">
              <a:lnSpc>
                <a:spcPct val="90000"/>
              </a:lnSpc>
              <a:spcBef>
                <a:spcPts val="0"/>
              </a:spcBef>
              <a:buSzTx/>
              <a:buNone/>
              <a:defRPr spc="-93" sz="9300">
                <a:solidFill>
                  <a:schemeClr val="accent1">
                    <a:satOff val="-9155"/>
                    <a:lumOff val="-32673"/>
                  </a:schemeClr>
                </a:solidFill>
                <a:latin typeface="+mn-lt"/>
                <a:ea typeface="+mn-ea"/>
                <a:cs typeface="+mn-cs"/>
                <a:sym typeface="Produkt Extralight"/>
              </a:defRPr>
            </a:lvl2pPr>
            <a:lvl3pPr marL="254000" indent="660400" algn="l" defTabSz="2438400">
              <a:lnSpc>
                <a:spcPct val="90000"/>
              </a:lnSpc>
              <a:spcBef>
                <a:spcPts val="0"/>
              </a:spcBef>
              <a:buSzTx/>
              <a:buNone/>
              <a:defRPr spc="-93" sz="9300">
                <a:solidFill>
                  <a:schemeClr val="accent1">
                    <a:satOff val="-9155"/>
                    <a:lumOff val="-32673"/>
                  </a:schemeClr>
                </a:solidFill>
                <a:latin typeface="+mn-lt"/>
                <a:ea typeface="+mn-ea"/>
                <a:cs typeface="+mn-cs"/>
                <a:sym typeface="Produkt Extralight"/>
              </a:defRPr>
            </a:lvl3pPr>
            <a:lvl4pPr marL="254000" indent="1117600" algn="l" defTabSz="2438400">
              <a:lnSpc>
                <a:spcPct val="90000"/>
              </a:lnSpc>
              <a:spcBef>
                <a:spcPts val="0"/>
              </a:spcBef>
              <a:buSzTx/>
              <a:buNone/>
              <a:defRPr spc="-93" sz="9300">
                <a:solidFill>
                  <a:schemeClr val="accent1">
                    <a:satOff val="-9155"/>
                    <a:lumOff val="-32673"/>
                  </a:schemeClr>
                </a:solidFill>
                <a:latin typeface="+mn-lt"/>
                <a:ea typeface="+mn-ea"/>
                <a:cs typeface="+mn-cs"/>
                <a:sym typeface="Produkt Extralight"/>
              </a:defRPr>
            </a:lvl4pPr>
            <a:lvl5pPr marL="254000" indent="1574800" algn="l" defTabSz="2438400">
              <a:lnSpc>
                <a:spcPct val="90000"/>
              </a:lnSpc>
              <a:spcBef>
                <a:spcPts val="0"/>
              </a:spcBef>
              <a:buSzTx/>
              <a:buNone/>
              <a:defRPr spc="-93" sz="9300">
                <a:solidFill>
                  <a:schemeClr val="accent1">
                    <a:satOff val="-9155"/>
                    <a:lumOff val="-32673"/>
                  </a:schemeClr>
                </a:solidFill>
                <a:latin typeface="+mn-lt"/>
                <a:ea typeface="+mn-ea"/>
                <a:cs typeface="+mn-cs"/>
                <a:sym typeface="Produkt Extralight"/>
              </a:defRPr>
            </a:lvl5pPr>
          </a:lstStyle>
          <a:p>
            <a:pPr/>
            <a:r>
              <a:t>“Notable Quote”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3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Corridor of an open-air stone building under a pink and purple sky"/>
          <p:cNvSpPr/>
          <p:nvPr>
            <p:ph type="pic" sz="quarter" idx="21"/>
          </p:nvPr>
        </p:nvSpPr>
        <p:spPr>
          <a:xfrm>
            <a:off x="1257300" y="3213100"/>
            <a:ext cx="7289800" cy="7289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5" name="Black and white close-up of a curved roof"/>
          <p:cNvSpPr/>
          <p:nvPr>
            <p:ph type="pic" sz="half" idx="22"/>
          </p:nvPr>
        </p:nvSpPr>
        <p:spPr>
          <a:xfrm>
            <a:off x="6577500" y="3632200"/>
            <a:ext cx="11228999" cy="6451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6" name="Low angle view of a metal spiral staircase"/>
          <p:cNvSpPr/>
          <p:nvPr>
            <p:ph type="pic" sz="quarter" idx="23"/>
          </p:nvPr>
        </p:nvSpPr>
        <p:spPr>
          <a:xfrm>
            <a:off x="14643100" y="3632200"/>
            <a:ext cx="9677400" cy="6451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Futuristic, white corridor with shadows"/>
          <p:cNvSpPr/>
          <p:nvPr>
            <p:ph type="pic" idx="21"/>
          </p:nvPr>
        </p:nvSpPr>
        <p:spPr>
          <a:xfrm>
            <a:off x="-38100" y="-520700"/>
            <a:ext cx="24447500" cy="1476331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5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urved, white arches on a grey reflective floor"/>
          <p:cNvSpPr/>
          <p:nvPr>
            <p:ph type="pic" idx="21"/>
          </p:nvPr>
        </p:nvSpPr>
        <p:spPr>
          <a:xfrm>
            <a:off x="-76200" y="-558800"/>
            <a:ext cx="24574500" cy="1483951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Author and Date"/>
          <p:cNvSpPr txBox="1"/>
          <p:nvPr>
            <p:ph type="body" sz="quarter" idx="22" hasCustomPrompt="1"/>
          </p:nvPr>
        </p:nvSpPr>
        <p:spPr>
          <a:xfrm>
            <a:off x="1206500" y="12268200"/>
            <a:ext cx="21971000" cy="660400"/>
          </a:xfrm>
          <a:prstGeom prst="rect">
            <a:avLst/>
          </a:prstGeom>
        </p:spPr>
        <p:txBody>
          <a:bodyPr lIns="45719" tIns="45719" rIns="45719" bIns="45719" anchor="b"/>
          <a:lstStyle>
            <a:lvl1pPr marL="0" indent="0" algn="l" defTabSz="825500">
              <a:spcBef>
                <a:spcPts val="0"/>
              </a:spcBef>
              <a:buSzTx/>
              <a:buNone/>
              <a:defRPr sz="3300">
                <a:solidFill>
                  <a:schemeClr val="accent1">
                    <a:satOff val="-9155"/>
                    <a:lumOff val="-32673"/>
                  </a:schemeClr>
                </a:solidFill>
                <a:latin typeface="Produkt Light"/>
                <a:ea typeface="Produkt Light"/>
                <a:cs typeface="Produkt Light"/>
                <a:sym typeface="Produkt Light"/>
              </a:defRPr>
            </a:lvl1pPr>
          </a:lstStyle>
          <a:p>
            <a:pPr/>
            <a:r>
              <a:t>Author and Date</a:t>
            </a:r>
          </a:p>
        </p:txBody>
      </p:sp>
      <p:sp>
        <p:nvSpPr>
          <p:cNvPr id="23" name="Body Level One…"/>
          <p:cNvSpPr txBox="1"/>
          <p:nvPr>
            <p:ph type="body" sz="quarter" idx="1" hasCustomPrompt="1"/>
          </p:nvPr>
        </p:nvSpPr>
        <p:spPr>
          <a:xfrm>
            <a:off x="1206500" y="7353300"/>
            <a:ext cx="21971000" cy="2006600"/>
          </a:xfrm>
          <a:prstGeom prst="rect">
            <a:avLst/>
          </a:prstGeom>
        </p:spPr>
        <p:txBody>
          <a:bodyPr/>
          <a:lstStyle>
            <a:lvl1pPr marL="0" indent="0" algn="l" defTabSz="825500">
              <a:spcBef>
                <a:spcPts val="0"/>
              </a:spcBef>
              <a:buSzTx/>
              <a:buNone/>
              <a:defRPr sz="5500">
                <a:solidFill>
                  <a:schemeClr val="accent1">
                    <a:satOff val="-9155"/>
                    <a:lumOff val="-32673"/>
                  </a:schemeClr>
                </a:solidFill>
                <a:latin typeface="+mn-lt"/>
                <a:ea typeface="+mn-ea"/>
                <a:cs typeface="+mn-cs"/>
                <a:sym typeface="Produkt Extralight"/>
              </a:defRPr>
            </a:lvl1pPr>
            <a:lvl2pPr marL="0" indent="457200" algn="l" defTabSz="825500">
              <a:spcBef>
                <a:spcPts val="0"/>
              </a:spcBef>
              <a:buSzTx/>
              <a:buNone/>
              <a:defRPr sz="5500">
                <a:solidFill>
                  <a:schemeClr val="accent1">
                    <a:satOff val="-9155"/>
                    <a:lumOff val="-32673"/>
                  </a:schemeClr>
                </a:solidFill>
                <a:latin typeface="+mn-lt"/>
                <a:ea typeface="+mn-ea"/>
                <a:cs typeface="+mn-cs"/>
                <a:sym typeface="Produkt Extralight"/>
              </a:defRPr>
            </a:lvl2pPr>
            <a:lvl3pPr marL="0" indent="914400" algn="l" defTabSz="825500">
              <a:spcBef>
                <a:spcPts val="0"/>
              </a:spcBef>
              <a:buSzTx/>
              <a:buNone/>
              <a:defRPr sz="5500">
                <a:solidFill>
                  <a:schemeClr val="accent1">
                    <a:satOff val="-9155"/>
                    <a:lumOff val="-32673"/>
                  </a:schemeClr>
                </a:solidFill>
                <a:latin typeface="+mn-lt"/>
                <a:ea typeface="+mn-ea"/>
                <a:cs typeface="+mn-cs"/>
                <a:sym typeface="Produkt Extralight"/>
              </a:defRPr>
            </a:lvl3pPr>
            <a:lvl4pPr marL="0" indent="1371600" algn="l" defTabSz="825500">
              <a:spcBef>
                <a:spcPts val="0"/>
              </a:spcBef>
              <a:buSzTx/>
              <a:buNone/>
              <a:defRPr sz="5500">
                <a:solidFill>
                  <a:schemeClr val="accent1">
                    <a:satOff val="-9155"/>
                    <a:lumOff val="-32673"/>
                  </a:schemeClr>
                </a:solidFill>
                <a:latin typeface="+mn-lt"/>
                <a:ea typeface="+mn-ea"/>
                <a:cs typeface="+mn-cs"/>
                <a:sym typeface="Produkt Extralight"/>
              </a:defRPr>
            </a:lvl4pPr>
            <a:lvl5pPr marL="0" indent="1828800" algn="l" defTabSz="825500">
              <a:spcBef>
                <a:spcPts val="0"/>
              </a:spcBef>
              <a:buSzTx/>
              <a:buNone/>
              <a:defRPr sz="5500">
                <a:solidFill>
                  <a:schemeClr val="accent1">
                    <a:satOff val="-9155"/>
                    <a:lumOff val="-32673"/>
                  </a:schemeClr>
                </a:solidFill>
                <a:latin typeface="+mn-lt"/>
                <a:ea typeface="+mn-ea"/>
                <a:cs typeface="+mn-cs"/>
                <a:sym typeface="Produkt Extralight"/>
              </a:defRPr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4" name="Presentation Title"/>
          <p:cNvSpPr txBox="1"/>
          <p:nvPr>
            <p:ph type="title" hasCustomPrompt="1"/>
          </p:nvPr>
        </p:nvSpPr>
        <p:spPr>
          <a:xfrm>
            <a:off x="1206500" y="2616200"/>
            <a:ext cx="21971004" cy="4648200"/>
          </a:xfrm>
          <a:prstGeom prst="rect">
            <a:avLst/>
          </a:prstGeom>
        </p:spPr>
        <p:txBody>
          <a:bodyPr anchor="b"/>
          <a:lstStyle>
            <a:lvl1pPr defTabSz="355600">
              <a:defRPr spc="-119" sz="12000"/>
            </a:lvl1pPr>
          </a:lstStyle>
          <a:p>
            <a:pPr/>
            <a:r>
              <a:t>Presentation Title</a:t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Low angle view of a tall building with mirrored glass windows"/>
          <p:cNvSpPr/>
          <p:nvPr>
            <p:ph type="pic" idx="21"/>
          </p:nvPr>
        </p:nvSpPr>
        <p:spPr>
          <a:xfrm>
            <a:off x="8140700" y="-1"/>
            <a:ext cx="20574000" cy="137160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3" name="Slide Title"/>
          <p:cNvSpPr txBox="1"/>
          <p:nvPr>
            <p:ph type="title" hasCustomPrompt="1"/>
          </p:nvPr>
        </p:nvSpPr>
        <p:spPr>
          <a:xfrm>
            <a:off x="1206500" y="13335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pPr/>
            <a:r>
              <a:t>Slide Title</a:t>
            </a:r>
          </a:p>
        </p:txBody>
      </p:sp>
      <p:sp>
        <p:nvSpPr>
          <p:cNvPr id="34" name="Body Level One…"/>
          <p:cNvSpPr txBox="1"/>
          <p:nvPr>
            <p:ph type="body" sz="quarter" idx="1" hasCustomPrompt="1"/>
          </p:nvPr>
        </p:nvSpPr>
        <p:spPr>
          <a:xfrm>
            <a:off x="1206500" y="7150100"/>
            <a:ext cx="9779000" cy="5385424"/>
          </a:xfrm>
          <a:prstGeom prst="rect">
            <a:avLst/>
          </a:prstGeom>
        </p:spPr>
        <p:txBody>
          <a:bodyPr/>
          <a:lstStyle>
            <a:lvl1pPr marL="0" indent="0" algn="l" defTabSz="825500">
              <a:spcBef>
                <a:spcPts val="0"/>
              </a:spcBef>
              <a:buSzTx/>
              <a:buNone/>
              <a:defRPr sz="5500">
                <a:solidFill>
                  <a:schemeClr val="accent1">
                    <a:satOff val="-9155"/>
                    <a:lumOff val="-32673"/>
                  </a:schemeClr>
                </a:solidFill>
                <a:latin typeface="+mn-lt"/>
                <a:ea typeface="+mn-ea"/>
                <a:cs typeface="+mn-cs"/>
                <a:sym typeface="Produkt Extralight"/>
              </a:defRPr>
            </a:lvl1pPr>
            <a:lvl2pPr marL="0" indent="457200" algn="l" defTabSz="825500">
              <a:spcBef>
                <a:spcPts val="0"/>
              </a:spcBef>
              <a:buSzTx/>
              <a:buNone/>
              <a:defRPr sz="5500">
                <a:solidFill>
                  <a:schemeClr val="accent1">
                    <a:satOff val="-9155"/>
                    <a:lumOff val="-32673"/>
                  </a:schemeClr>
                </a:solidFill>
                <a:latin typeface="+mn-lt"/>
                <a:ea typeface="+mn-ea"/>
                <a:cs typeface="+mn-cs"/>
                <a:sym typeface="Produkt Extralight"/>
              </a:defRPr>
            </a:lvl2pPr>
            <a:lvl3pPr marL="0" indent="914400" algn="l" defTabSz="825500">
              <a:spcBef>
                <a:spcPts val="0"/>
              </a:spcBef>
              <a:buSzTx/>
              <a:buNone/>
              <a:defRPr sz="5500">
                <a:solidFill>
                  <a:schemeClr val="accent1">
                    <a:satOff val="-9155"/>
                    <a:lumOff val="-32673"/>
                  </a:schemeClr>
                </a:solidFill>
                <a:latin typeface="+mn-lt"/>
                <a:ea typeface="+mn-ea"/>
                <a:cs typeface="+mn-cs"/>
                <a:sym typeface="Produkt Extralight"/>
              </a:defRPr>
            </a:lvl3pPr>
            <a:lvl4pPr marL="0" indent="1371600" algn="l" defTabSz="825500">
              <a:spcBef>
                <a:spcPts val="0"/>
              </a:spcBef>
              <a:buSzTx/>
              <a:buNone/>
              <a:defRPr sz="5500">
                <a:solidFill>
                  <a:schemeClr val="accent1">
                    <a:satOff val="-9155"/>
                    <a:lumOff val="-32673"/>
                  </a:schemeClr>
                </a:solidFill>
                <a:latin typeface="+mn-lt"/>
                <a:ea typeface="+mn-ea"/>
                <a:cs typeface="+mn-cs"/>
                <a:sym typeface="Produkt Extralight"/>
              </a:defRPr>
            </a:lvl4pPr>
            <a:lvl5pPr marL="0" indent="1828800" algn="l" defTabSz="825500">
              <a:spcBef>
                <a:spcPts val="0"/>
              </a:spcBef>
              <a:buSzTx/>
              <a:buNone/>
              <a:defRPr sz="5500">
                <a:solidFill>
                  <a:schemeClr val="accent1">
                    <a:satOff val="-9155"/>
                    <a:lumOff val="-32673"/>
                  </a:schemeClr>
                </a:solidFill>
                <a:latin typeface="+mn-lt"/>
                <a:ea typeface="+mn-ea"/>
                <a:cs typeface="+mn-cs"/>
                <a:sym typeface="Produkt Extralight"/>
              </a:defRPr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Subtitle"/>
          <p:cNvSpPr txBox="1"/>
          <p:nvPr>
            <p:ph type="body" sz="quarter" idx="21" hasCustomPrompt="1"/>
          </p:nvPr>
        </p:nvSpPr>
        <p:spPr>
          <a:xfrm>
            <a:off x="1206500" y="2324100"/>
            <a:ext cx="21971000" cy="100330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l" defTabSz="825500">
              <a:spcBef>
                <a:spcPts val="0"/>
              </a:spcBef>
              <a:buSzTx/>
              <a:buNone/>
              <a:defRPr sz="5500">
                <a:solidFill>
                  <a:schemeClr val="accent1">
                    <a:satOff val="-9155"/>
                    <a:lumOff val="-32673"/>
                  </a:schemeClr>
                </a:solidFill>
                <a:latin typeface="+mn-lt"/>
                <a:ea typeface="+mn-ea"/>
                <a:cs typeface="+mn-cs"/>
                <a:sym typeface="Produkt Extralight"/>
              </a:defRPr>
            </a:lvl1pPr>
          </a:lstStyle>
          <a:p>
            <a:pPr/>
            <a:r>
              <a:t>Slide Subtitle</a:t>
            </a:r>
          </a:p>
        </p:txBody>
      </p:sp>
      <p:sp>
        <p:nvSpPr>
          <p:cNvPr id="43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44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artial view of a ceiling with wood panelling"/>
          <p:cNvSpPr/>
          <p:nvPr>
            <p:ph type="pic" idx="21"/>
          </p:nvPr>
        </p:nvSpPr>
        <p:spPr>
          <a:xfrm>
            <a:off x="9588500" y="-482600"/>
            <a:ext cx="21513800" cy="143002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1" name="Slide Subtitle"/>
          <p:cNvSpPr txBox="1"/>
          <p:nvPr>
            <p:ph type="body" sz="quarter" idx="22" hasCustomPrompt="1"/>
          </p:nvPr>
        </p:nvSpPr>
        <p:spPr>
          <a:xfrm>
            <a:off x="1206500" y="2324100"/>
            <a:ext cx="9779000" cy="100330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l" defTabSz="825500">
              <a:spcBef>
                <a:spcPts val="0"/>
              </a:spcBef>
              <a:buSzTx/>
              <a:buNone/>
              <a:defRPr sz="5500">
                <a:solidFill>
                  <a:schemeClr val="accent1">
                    <a:satOff val="-9155"/>
                    <a:lumOff val="-32673"/>
                  </a:schemeClr>
                </a:solidFill>
                <a:latin typeface="+mn-lt"/>
                <a:ea typeface="+mn-ea"/>
                <a:cs typeface="+mn-cs"/>
                <a:sym typeface="Produkt Extralight"/>
              </a:defRPr>
            </a:lvl1pPr>
          </a:lstStyle>
          <a:p>
            <a:pPr/>
            <a:r>
              <a:t>Slide Subtitle</a:t>
            </a:r>
          </a:p>
        </p:txBody>
      </p:sp>
      <p:sp>
        <p:nvSpPr>
          <p:cNvPr id="62" name="Slide Title"/>
          <p:cNvSpPr txBox="1"/>
          <p:nvPr>
            <p:ph type="title" hasCustomPrompt="1"/>
          </p:nvPr>
        </p:nvSpPr>
        <p:spPr>
          <a:xfrm>
            <a:off x="1206500" y="635000"/>
            <a:ext cx="9779000" cy="16891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63" name="Body Level One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012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Live Video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lide Subtitle"/>
          <p:cNvSpPr txBox="1"/>
          <p:nvPr>
            <p:ph type="body" sz="quarter" idx="21" hasCustomPrompt="1"/>
          </p:nvPr>
        </p:nvSpPr>
        <p:spPr>
          <a:xfrm>
            <a:off x="1206500" y="2324100"/>
            <a:ext cx="21971000" cy="100330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l" defTabSz="825500">
              <a:spcBef>
                <a:spcPts val="0"/>
              </a:spcBef>
              <a:buSzTx/>
              <a:buNone/>
              <a:defRPr sz="5500">
                <a:solidFill>
                  <a:schemeClr val="accent1">
                    <a:satOff val="-9155"/>
                    <a:lumOff val="-32673"/>
                  </a:schemeClr>
                </a:solidFill>
                <a:latin typeface="+mn-lt"/>
                <a:ea typeface="+mn-ea"/>
                <a:cs typeface="+mn-cs"/>
                <a:sym typeface="Produkt Extralight"/>
              </a:defRPr>
            </a:lvl1pPr>
          </a:lstStyle>
          <a:p>
            <a:pPr/>
            <a:r>
              <a:t>Slide Subtitle</a:t>
            </a:r>
          </a:p>
        </p:txBody>
      </p:sp>
      <p:sp>
        <p:nvSpPr>
          <p:cNvPr id="72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73" name="Body Level One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012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7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Live Video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lide Subtitle"/>
          <p:cNvSpPr txBox="1"/>
          <p:nvPr>
            <p:ph type="body" sz="quarter" idx="21" hasCustomPrompt="1"/>
          </p:nvPr>
        </p:nvSpPr>
        <p:spPr>
          <a:xfrm>
            <a:off x="1206500" y="2324100"/>
            <a:ext cx="9779000" cy="100330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l" defTabSz="825500">
              <a:spcBef>
                <a:spcPts val="0"/>
              </a:spcBef>
              <a:buSzTx/>
              <a:buNone/>
              <a:defRPr sz="5500">
                <a:solidFill>
                  <a:schemeClr val="accent1">
                    <a:satOff val="-9155"/>
                    <a:lumOff val="-32673"/>
                  </a:schemeClr>
                </a:solidFill>
                <a:latin typeface="+mn-lt"/>
                <a:ea typeface="+mn-ea"/>
                <a:cs typeface="+mn-cs"/>
                <a:sym typeface="Produkt Extralight"/>
              </a:defRPr>
            </a:lvl1pPr>
          </a:lstStyle>
          <a:p>
            <a:pPr/>
            <a:r>
              <a:t>Slide Subtitle</a:t>
            </a:r>
          </a:p>
        </p:txBody>
      </p:sp>
      <p:sp>
        <p:nvSpPr>
          <p:cNvPr id="82" name="Slide Title"/>
          <p:cNvSpPr txBox="1"/>
          <p:nvPr>
            <p:ph type="title" hasCustomPrompt="1"/>
          </p:nvPr>
        </p:nvSpPr>
        <p:spPr>
          <a:xfrm>
            <a:off x="1206500" y="635000"/>
            <a:ext cx="9779000" cy="16891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83" name="Body Level One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012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8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ection Title"/>
          <p:cNvSpPr txBox="1"/>
          <p:nvPr>
            <p:ph type="title" hasCustomPrompt="1"/>
          </p:nvPr>
        </p:nvSpPr>
        <p:spPr>
          <a:xfrm>
            <a:off x="1206496" y="39116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spc="-119" sz="12000"/>
            </a:lvl1pPr>
          </a:lstStyle>
          <a:p>
            <a:pPr/>
            <a:r>
              <a:t>Section Title</a:t>
            </a:r>
          </a:p>
        </p:txBody>
      </p:sp>
      <p:sp>
        <p:nvSpPr>
          <p:cNvPr id="9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7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/>
          <p:nvPr>
            <p:ph type="title" hasCustomPrompt="1"/>
          </p:nvPr>
        </p:nvSpPr>
        <p:spPr>
          <a:xfrm>
            <a:off x="1206500" y="635000"/>
            <a:ext cx="21971000" cy="1689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Title</a:t>
            </a:r>
          </a:p>
        </p:txBody>
      </p:sp>
      <p:sp>
        <p:nvSpPr>
          <p:cNvPr id="3" name="Body Level One…"/>
          <p:cNvSpPr txBox="1"/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23558499" y="12458699"/>
            <a:ext cx="388621" cy="42926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r" defTabSz="584200">
              <a:spcBef>
                <a:spcPts val="0"/>
              </a:spcBef>
              <a:defRPr sz="2000">
                <a:solidFill>
                  <a:schemeClr val="accent1">
                    <a:satOff val="-9155"/>
                    <a:lumOff val="-32673"/>
                  </a:schemeClr>
                </a:solidFill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</p:sldLayoutIdLst>
  <p:transition xmlns:p14="http://schemas.microsoft.com/office/powerpoint/2010/main" spd="med" advClick="1"/>
  <p:txStyles>
    <p:titleStyle>
      <a:lvl1pPr marL="0" marR="0" indent="0" algn="l" defTabSz="2438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00" strike="noStrike" sz="10000" u="none">
          <a:solidFill>
            <a:schemeClr val="accent1">
              <a:satOff val="-9155"/>
              <a:lumOff val="-32673"/>
            </a:schemeClr>
          </a:solidFill>
          <a:uFillTx/>
          <a:latin typeface="+mn-lt"/>
          <a:ea typeface="+mn-ea"/>
          <a:cs typeface="+mn-cs"/>
          <a:sym typeface="Produkt Extralight"/>
        </a:defRPr>
      </a:lvl1pPr>
      <a:lvl2pPr marL="0" marR="0" indent="457200" algn="l" defTabSz="2438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00" strike="noStrike" sz="10000" u="none">
          <a:solidFill>
            <a:schemeClr val="accent1">
              <a:satOff val="-9155"/>
              <a:lumOff val="-32673"/>
            </a:schemeClr>
          </a:solidFill>
          <a:uFillTx/>
          <a:latin typeface="+mn-lt"/>
          <a:ea typeface="+mn-ea"/>
          <a:cs typeface="+mn-cs"/>
          <a:sym typeface="Produkt Extralight"/>
        </a:defRPr>
      </a:lvl2pPr>
      <a:lvl3pPr marL="0" marR="0" indent="914400" algn="l" defTabSz="2438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00" strike="noStrike" sz="10000" u="none">
          <a:solidFill>
            <a:schemeClr val="accent1">
              <a:satOff val="-9155"/>
              <a:lumOff val="-32673"/>
            </a:schemeClr>
          </a:solidFill>
          <a:uFillTx/>
          <a:latin typeface="+mn-lt"/>
          <a:ea typeface="+mn-ea"/>
          <a:cs typeface="+mn-cs"/>
          <a:sym typeface="Produkt Extralight"/>
        </a:defRPr>
      </a:lvl3pPr>
      <a:lvl4pPr marL="0" marR="0" indent="1371600" algn="l" defTabSz="2438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00" strike="noStrike" sz="10000" u="none">
          <a:solidFill>
            <a:schemeClr val="accent1">
              <a:satOff val="-9155"/>
              <a:lumOff val="-32673"/>
            </a:schemeClr>
          </a:solidFill>
          <a:uFillTx/>
          <a:latin typeface="+mn-lt"/>
          <a:ea typeface="+mn-ea"/>
          <a:cs typeface="+mn-cs"/>
          <a:sym typeface="Produkt Extralight"/>
        </a:defRPr>
      </a:lvl4pPr>
      <a:lvl5pPr marL="0" marR="0" indent="1828800" algn="l" defTabSz="2438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00" strike="noStrike" sz="10000" u="none">
          <a:solidFill>
            <a:schemeClr val="accent1">
              <a:satOff val="-9155"/>
              <a:lumOff val="-32673"/>
            </a:schemeClr>
          </a:solidFill>
          <a:uFillTx/>
          <a:latin typeface="+mn-lt"/>
          <a:ea typeface="+mn-ea"/>
          <a:cs typeface="+mn-cs"/>
          <a:sym typeface="Produkt Extralight"/>
        </a:defRPr>
      </a:lvl5pPr>
      <a:lvl6pPr marL="0" marR="0" indent="2286000" algn="l" defTabSz="2438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00" strike="noStrike" sz="10000" u="none">
          <a:solidFill>
            <a:schemeClr val="accent1">
              <a:satOff val="-9155"/>
              <a:lumOff val="-32673"/>
            </a:schemeClr>
          </a:solidFill>
          <a:uFillTx/>
          <a:latin typeface="+mn-lt"/>
          <a:ea typeface="+mn-ea"/>
          <a:cs typeface="+mn-cs"/>
          <a:sym typeface="Produkt Extralight"/>
        </a:defRPr>
      </a:lvl6pPr>
      <a:lvl7pPr marL="0" marR="0" indent="2743200" algn="l" defTabSz="2438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00" strike="noStrike" sz="10000" u="none">
          <a:solidFill>
            <a:schemeClr val="accent1">
              <a:satOff val="-9155"/>
              <a:lumOff val="-32673"/>
            </a:schemeClr>
          </a:solidFill>
          <a:uFillTx/>
          <a:latin typeface="+mn-lt"/>
          <a:ea typeface="+mn-ea"/>
          <a:cs typeface="+mn-cs"/>
          <a:sym typeface="Produkt Extralight"/>
        </a:defRPr>
      </a:lvl7pPr>
      <a:lvl8pPr marL="0" marR="0" indent="3200400" algn="l" defTabSz="2438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00" strike="noStrike" sz="10000" u="none">
          <a:solidFill>
            <a:schemeClr val="accent1">
              <a:satOff val="-9155"/>
              <a:lumOff val="-32673"/>
            </a:schemeClr>
          </a:solidFill>
          <a:uFillTx/>
          <a:latin typeface="+mn-lt"/>
          <a:ea typeface="+mn-ea"/>
          <a:cs typeface="+mn-cs"/>
          <a:sym typeface="Produkt Extralight"/>
        </a:defRPr>
      </a:lvl8pPr>
      <a:lvl9pPr marL="0" marR="0" indent="3657600" algn="l" defTabSz="2438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00" strike="noStrike" sz="10000" u="none">
          <a:solidFill>
            <a:schemeClr val="accent1">
              <a:satOff val="-9155"/>
              <a:lumOff val="-32673"/>
            </a:schemeClr>
          </a:solidFill>
          <a:uFillTx/>
          <a:latin typeface="+mn-lt"/>
          <a:ea typeface="+mn-ea"/>
          <a:cs typeface="+mn-cs"/>
          <a:sym typeface="Produkt Extralight"/>
        </a:defRPr>
      </a:lvl9pPr>
    </p:titleStyle>
    <p:bodyStyle>
      <a:lvl1pPr marL="457200" marR="0" indent="-457200" algn="ctr" defTabSz="355600" rtl="0" latinLnBrk="0">
        <a:lnSpc>
          <a:spcPct val="100000"/>
        </a:lnSpc>
        <a:spcBef>
          <a:spcPts val="4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4000" u="none">
          <a:solidFill>
            <a:srgbClr val="000000"/>
          </a:solidFill>
          <a:uFillTx/>
          <a:latin typeface="Graphik Light"/>
          <a:ea typeface="Graphik Light"/>
          <a:cs typeface="Graphik Light"/>
          <a:sym typeface="Graphik Light"/>
        </a:defRPr>
      </a:lvl1pPr>
      <a:lvl2pPr marL="914400" marR="0" indent="-457200" algn="ctr" defTabSz="355600" rtl="0" latinLnBrk="0">
        <a:lnSpc>
          <a:spcPct val="100000"/>
        </a:lnSpc>
        <a:spcBef>
          <a:spcPts val="4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4000" u="none">
          <a:solidFill>
            <a:srgbClr val="000000"/>
          </a:solidFill>
          <a:uFillTx/>
          <a:latin typeface="Graphik Light"/>
          <a:ea typeface="Graphik Light"/>
          <a:cs typeface="Graphik Light"/>
          <a:sym typeface="Graphik Light"/>
        </a:defRPr>
      </a:lvl2pPr>
      <a:lvl3pPr marL="1371600" marR="0" indent="-457200" algn="ctr" defTabSz="355600" rtl="0" latinLnBrk="0">
        <a:lnSpc>
          <a:spcPct val="100000"/>
        </a:lnSpc>
        <a:spcBef>
          <a:spcPts val="4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4000" u="none">
          <a:solidFill>
            <a:srgbClr val="000000"/>
          </a:solidFill>
          <a:uFillTx/>
          <a:latin typeface="Graphik Light"/>
          <a:ea typeface="Graphik Light"/>
          <a:cs typeface="Graphik Light"/>
          <a:sym typeface="Graphik Light"/>
        </a:defRPr>
      </a:lvl3pPr>
      <a:lvl4pPr marL="1828800" marR="0" indent="-457200" algn="ctr" defTabSz="355600" rtl="0" latinLnBrk="0">
        <a:lnSpc>
          <a:spcPct val="100000"/>
        </a:lnSpc>
        <a:spcBef>
          <a:spcPts val="4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4000" u="none">
          <a:solidFill>
            <a:srgbClr val="000000"/>
          </a:solidFill>
          <a:uFillTx/>
          <a:latin typeface="Graphik Light"/>
          <a:ea typeface="Graphik Light"/>
          <a:cs typeface="Graphik Light"/>
          <a:sym typeface="Graphik Light"/>
        </a:defRPr>
      </a:lvl4pPr>
      <a:lvl5pPr marL="2286000" marR="0" indent="-457200" algn="ctr" defTabSz="355600" rtl="0" latinLnBrk="0">
        <a:lnSpc>
          <a:spcPct val="100000"/>
        </a:lnSpc>
        <a:spcBef>
          <a:spcPts val="4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4000" u="none">
          <a:solidFill>
            <a:srgbClr val="000000"/>
          </a:solidFill>
          <a:uFillTx/>
          <a:latin typeface="Graphik Light"/>
          <a:ea typeface="Graphik Light"/>
          <a:cs typeface="Graphik Light"/>
          <a:sym typeface="Graphik Light"/>
        </a:defRPr>
      </a:lvl5pPr>
      <a:lvl6pPr marL="2743200" marR="0" indent="-457200" algn="ctr" defTabSz="355600" rtl="0" latinLnBrk="0">
        <a:lnSpc>
          <a:spcPct val="100000"/>
        </a:lnSpc>
        <a:spcBef>
          <a:spcPts val="4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4000" u="none">
          <a:solidFill>
            <a:srgbClr val="000000"/>
          </a:solidFill>
          <a:uFillTx/>
          <a:latin typeface="Graphik Light"/>
          <a:ea typeface="Graphik Light"/>
          <a:cs typeface="Graphik Light"/>
          <a:sym typeface="Graphik Light"/>
        </a:defRPr>
      </a:lvl6pPr>
      <a:lvl7pPr marL="3200400" marR="0" indent="-457200" algn="ctr" defTabSz="355600" rtl="0" latinLnBrk="0">
        <a:lnSpc>
          <a:spcPct val="100000"/>
        </a:lnSpc>
        <a:spcBef>
          <a:spcPts val="4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4000" u="none">
          <a:solidFill>
            <a:srgbClr val="000000"/>
          </a:solidFill>
          <a:uFillTx/>
          <a:latin typeface="Graphik Light"/>
          <a:ea typeface="Graphik Light"/>
          <a:cs typeface="Graphik Light"/>
          <a:sym typeface="Graphik Light"/>
        </a:defRPr>
      </a:lvl7pPr>
      <a:lvl8pPr marL="3657600" marR="0" indent="-457200" algn="ctr" defTabSz="355600" rtl="0" latinLnBrk="0">
        <a:lnSpc>
          <a:spcPct val="100000"/>
        </a:lnSpc>
        <a:spcBef>
          <a:spcPts val="4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4000" u="none">
          <a:solidFill>
            <a:srgbClr val="000000"/>
          </a:solidFill>
          <a:uFillTx/>
          <a:latin typeface="Graphik Light"/>
          <a:ea typeface="Graphik Light"/>
          <a:cs typeface="Graphik Light"/>
          <a:sym typeface="Graphik Light"/>
        </a:defRPr>
      </a:lvl8pPr>
      <a:lvl9pPr marL="4114800" marR="0" indent="-457200" algn="ctr" defTabSz="355600" rtl="0" latinLnBrk="0">
        <a:lnSpc>
          <a:spcPct val="100000"/>
        </a:lnSpc>
        <a:spcBef>
          <a:spcPts val="4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4000" u="none">
          <a:solidFill>
            <a:srgbClr val="000000"/>
          </a:solidFill>
          <a:uFillTx/>
          <a:latin typeface="Graphik Light"/>
          <a:ea typeface="Graphik Light"/>
          <a:cs typeface="Graphik Light"/>
          <a:sym typeface="Graphik Light"/>
        </a:defRPr>
      </a:lvl9pPr>
    </p:bodyStyle>
    <p:otherStyle>
      <a:lvl1pPr marL="0" marR="0" indent="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1pPr>
      <a:lvl2pPr marL="0" marR="0" indent="4572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2pPr>
      <a:lvl3pPr marL="0" marR="0" indent="9144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3pPr>
      <a:lvl4pPr marL="0" marR="0" indent="13716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4pPr>
      <a:lvl5pPr marL="0" marR="0" indent="18288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5pPr>
      <a:lvl6pPr marL="0" marR="0" indent="22860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6pPr>
      <a:lvl7pPr marL="0" marR="0" indent="27432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7pPr>
      <a:lvl8pPr marL="0" marR="0" indent="32004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8pPr>
      <a:lvl9pPr marL="0" marR="0" indent="36576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png"/><Relationship Id="rId3" Type="http://schemas.openxmlformats.org/officeDocument/2006/relationships/image" Target="../media/image12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17.11.23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17.11.23</a:t>
            </a:r>
          </a:p>
        </p:txBody>
      </p:sp>
      <p:sp>
        <p:nvSpPr>
          <p:cNvPr id="172" name="Team Outworlders"/>
          <p:cNvSpPr txBox="1"/>
          <p:nvPr>
            <p:ph type="subTitle" sz="quarter" idx="1"/>
          </p:nvPr>
        </p:nvSpPr>
        <p:spPr>
          <a:xfrm>
            <a:off x="1206500" y="10610922"/>
            <a:ext cx="21971000" cy="2006601"/>
          </a:xfrm>
          <a:prstGeom prst="rect">
            <a:avLst/>
          </a:prstGeom>
        </p:spPr>
        <p:txBody>
          <a:bodyPr/>
          <a:lstStyle>
            <a:lvl1pPr algn="ctr"/>
          </a:lstStyle>
          <a:p>
            <a:pPr/>
            <a:r>
              <a:t>Team Outworlders</a:t>
            </a:r>
          </a:p>
        </p:txBody>
      </p:sp>
      <p:sp>
        <p:nvSpPr>
          <p:cNvPr id="173" name="Zephyr Roth"/>
          <p:cNvSpPr txBox="1"/>
          <p:nvPr>
            <p:ph type="ctrTitle"/>
          </p:nvPr>
        </p:nvSpPr>
        <p:spPr>
          <a:xfrm>
            <a:off x="1206498" y="1098477"/>
            <a:ext cx="21971004" cy="2006601"/>
          </a:xfrm>
          <a:prstGeom prst="rect">
            <a:avLst/>
          </a:prstGeom>
        </p:spPr>
        <p:txBody>
          <a:bodyPr/>
          <a:lstStyle>
            <a:lvl1pPr algn="ctr" defTabSz="341375">
              <a:defRPr spc="-115" sz="11520"/>
            </a:lvl1pPr>
          </a:lstStyle>
          <a:p>
            <a:pPr/>
            <a:r>
              <a:t>Zephyr Roth</a:t>
            </a:r>
          </a:p>
        </p:txBody>
      </p:sp>
      <p:pic>
        <p:nvPicPr>
          <p:cNvPr id="174" name="placeholder.png" descr="placeholde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76900" y="3606800"/>
            <a:ext cx="13030200" cy="65024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The Outworlders"/>
          <p:cNvSpPr txBox="1"/>
          <p:nvPr>
            <p:ph type="body" sz="quarter" idx="1"/>
          </p:nvPr>
        </p:nvSpPr>
        <p:spPr>
          <a:xfrm>
            <a:off x="1206500" y="815670"/>
            <a:ext cx="21971000" cy="2315093"/>
          </a:xfrm>
          <a:prstGeom prst="rect">
            <a:avLst/>
          </a:prstGeom>
        </p:spPr>
        <p:txBody>
          <a:bodyPr/>
          <a:lstStyle/>
          <a:p>
            <a:pPr/>
            <a:r>
              <a:t>The Outworlders</a:t>
            </a:r>
          </a:p>
        </p:txBody>
      </p:sp>
      <p:grpSp>
        <p:nvGrpSpPr>
          <p:cNvPr id="183" name="Group"/>
          <p:cNvGrpSpPr/>
          <p:nvPr/>
        </p:nvGrpSpPr>
        <p:grpSpPr>
          <a:xfrm>
            <a:off x="2668805" y="3981901"/>
            <a:ext cx="19046390" cy="8268004"/>
            <a:chOff x="783317" y="0"/>
            <a:chExt cx="19046388" cy="8268002"/>
          </a:xfrm>
        </p:grpSpPr>
        <p:sp>
          <p:nvSpPr>
            <p:cNvPr id="177" name="Oval"/>
            <p:cNvSpPr/>
            <p:nvPr/>
          </p:nvSpPr>
          <p:spPr>
            <a:xfrm>
              <a:off x="783317" y="0"/>
              <a:ext cx="4205771" cy="4492053"/>
            </a:xfrm>
            <a:prstGeom prst="ellipse">
              <a:avLst/>
            </a:prstGeom>
            <a:blipFill rotWithShape="1">
              <a:blip r:embed="rId2"/>
              <a:srcRect l="0" t="0" r="0" b="0"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spcBef>
                  <a:spcPts val="0"/>
                </a:spcBef>
                <a:defRPr sz="3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78" name="Oval"/>
            <p:cNvSpPr/>
            <p:nvPr/>
          </p:nvSpPr>
          <p:spPr>
            <a:xfrm>
              <a:off x="8203626" y="0"/>
              <a:ext cx="4205771" cy="4492053"/>
            </a:xfrm>
            <a:prstGeom prst="ellipse">
              <a:avLst/>
            </a:prstGeom>
            <a:solidFill>
              <a:schemeClr val="accent1">
                <a:satOff val="-9155"/>
                <a:lumOff val="-32673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spcBef>
                  <a:spcPts val="0"/>
                </a:spcBef>
                <a:defRPr sz="3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79" name="Oval"/>
            <p:cNvSpPr/>
            <p:nvPr/>
          </p:nvSpPr>
          <p:spPr>
            <a:xfrm>
              <a:off x="15623936" y="0"/>
              <a:ext cx="4205771" cy="4492053"/>
            </a:xfrm>
            <a:prstGeom prst="ellipse">
              <a:avLst/>
            </a:prstGeom>
            <a:blipFill rotWithShape="1">
              <a:blip r:embed="rId3"/>
              <a:srcRect l="0" t="0" r="0" b="0"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spcBef>
                  <a:spcPts val="0"/>
                </a:spcBef>
                <a:defRPr sz="3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80" name="Alina Leonteva…"/>
            <p:cNvSpPr/>
            <p:nvPr/>
          </p:nvSpPr>
          <p:spPr>
            <a:xfrm>
              <a:off x="10306511" y="6998002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u="sng"/>
              </a:pPr>
              <a:r>
                <a:t>Alina Leonteva </a:t>
              </a:r>
            </a:p>
            <a:p>
              <a:pPr/>
              <a:r>
                <a:t>alinaleo3d@gmail.com</a:t>
              </a:r>
            </a:p>
            <a:p>
              <a:pPr/>
              <a:r>
                <a:t>Discord: alina_leo</a:t>
              </a:r>
            </a:p>
          </p:txBody>
        </p:sp>
        <p:sp>
          <p:nvSpPr>
            <p:cNvPr id="181" name="Mutlu Yakubov…"/>
            <p:cNvSpPr/>
            <p:nvPr/>
          </p:nvSpPr>
          <p:spPr>
            <a:xfrm>
              <a:off x="2886201" y="6998002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u="sng"/>
              </a:pPr>
              <a:r>
                <a:t>Mutlu Yakubov</a:t>
              </a:r>
            </a:p>
            <a:p>
              <a:pPr/>
              <a:r>
                <a:t>Mutialtanov@gmail.com</a:t>
              </a:r>
            </a:p>
            <a:p>
              <a:pPr/>
              <a:r>
                <a:t>Discord: Muti</a:t>
              </a:r>
            </a:p>
          </p:txBody>
        </p:sp>
        <p:sp>
          <p:nvSpPr>
            <p:cNvPr id="182" name="Noah Wendt…"/>
            <p:cNvSpPr/>
            <p:nvPr/>
          </p:nvSpPr>
          <p:spPr>
            <a:xfrm>
              <a:off x="17726821" y="6998002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u="sng"/>
              </a:pPr>
              <a:r>
                <a:t>Noah Wendt</a:t>
              </a:r>
            </a:p>
            <a:p>
              <a:pPr/>
              <a:r>
                <a:t>noahwendt@gmx.de</a:t>
              </a:r>
            </a:p>
            <a:p>
              <a:pPr/>
              <a:r>
                <a:t>Discord: Haon.Tnev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Concept"/>
          <p:cNvSpPr txBox="1"/>
          <p:nvPr>
            <p:ph type="body" sz="quarter" idx="1"/>
          </p:nvPr>
        </p:nvSpPr>
        <p:spPr>
          <a:xfrm>
            <a:off x="1206500" y="825500"/>
            <a:ext cx="21971000" cy="2286000"/>
          </a:xfrm>
          <a:prstGeom prst="rect">
            <a:avLst/>
          </a:prstGeom>
        </p:spPr>
        <p:txBody>
          <a:bodyPr/>
          <a:lstStyle/>
          <a:p>
            <a:pPr/>
            <a:r>
              <a:t>Concept</a:t>
            </a:r>
          </a:p>
        </p:txBody>
      </p:sp>
      <p:sp>
        <p:nvSpPr>
          <p:cNvPr id="186" name="Environment"/>
          <p:cNvSpPr txBox="1"/>
          <p:nvPr/>
        </p:nvSpPr>
        <p:spPr>
          <a:xfrm>
            <a:off x="2363582" y="4283457"/>
            <a:ext cx="3899825" cy="857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rPr sz="4500"/>
              <a:t>Environment</a:t>
            </a:r>
            <a:r>
              <a:t> </a:t>
            </a:r>
          </a:p>
        </p:txBody>
      </p:sp>
      <p:sp>
        <p:nvSpPr>
          <p:cNvPr id="187" name="Characters"/>
          <p:cNvSpPr txBox="1"/>
          <p:nvPr/>
        </p:nvSpPr>
        <p:spPr>
          <a:xfrm>
            <a:off x="10613750" y="4718112"/>
            <a:ext cx="3022664" cy="857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500"/>
            </a:lvl1pPr>
          </a:lstStyle>
          <a:p>
            <a:pPr/>
            <a:r>
              <a:t>Characters</a:t>
            </a:r>
          </a:p>
        </p:txBody>
      </p:sp>
      <p:sp>
        <p:nvSpPr>
          <p:cNvPr id="188" name="Gameplay"/>
          <p:cNvSpPr txBox="1"/>
          <p:nvPr/>
        </p:nvSpPr>
        <p:spPr>
          <a:xfrm>
            <a:off x="18298911" y="4603531"/>
            <a:ext cx="2837499" cy="857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500"/>
            </a:lvl1pPr>
          </a:lstStyle>
          <a:p>
            <a:pPr/>
            <a:r>
              <a:t>Gameplay</a:t>
            </a:r>
          </a:p>
        </p:txBody>
      </p:sp>
      <p:sp>
        <p:nvSpPr>
          <p:cNvPr id="189" name="Highly advanced form of life…"/>
          <p:cNvSpPr txBox="1"/>
          <p:nvPr/>
        </p:nvSpPr>
        <p:spPr>
          <a:xfrm>
            <a:off x="8959093" y="6224482"/>
            <a:ext cx="6644133" cy="45796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Highly advanced form of life</a:t>
            </a:r>
          </a:p>
          <a:p>
            <a:pPr/>
            <a:r>
              <a:t>Gloomy  </a:t>
            </a:r>
          </a:p>
          <a:p>
            <a:pPr/>
            <a:r>
              <a:t>Foreign to Environment</a:t>
            </a:r>
          </a:p>
        </p:txBody>
      </p:sp>
      <p:sp>
        <p:nvSpPr>
          <p:cNvPr id="190" name="Spire enveloped in wind…"/>
          <p:cNvSpPr txBox="1"/>
          <p:nvPr/>
        </p:nvSpPr>
        <p:spPr>
          <a:xfrm>
            <a:off x="1507556" y="5956637"/>
            <a:ext cx="5611877" cy="45796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Spire enveloped in wind</a:t>
            </a:r>
          </a:p>
          <a:p>
            <a:pPr/>
            <a:r>
              <a:t>Floating islands</a:t>
            </a:r>
          </a:p>
          <a:p>
            <a:pPr/>
            <a:r>
              <a:t>Strange shapes</a:t>
            </a:r>
          </a:p>
          <a:p>
            <a:pPr/>
            <a:r>
              <a:t>Little vegetation</a:t>
            </a:r>
          </a:p>
        </p:txBody>
      </p:sp>
      <p:sp>
        <p:nvSpPr>
          <p:cNvPr id="191" name="Light Platforming…"/>
          <p:cNvSpPr txBox="1"/>
          <p:nvPr/>
        </p:nvSpPr>
        <p:spPr>
          <a:xfrm>
            <a:off x="17674992" y="6517372"/>
            <a:ext cx="4085337" cy="45796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Light Platforming</a:t>
            </a:r>
          </a:p>
          <a:p>
            <a:pPr/>
            <a:r>
              <a:t>Basic collectibles</a:t>
            </a:r>
          </a:p>
          <a:p>
            <a:pPr/>
            <a:r>
              <a:t>Reach the top</a:t>
            </a:r>
          </a:p>
        </p:txBody>
      </p:sp>
      <p:sp>
        <p:nvSpPr>
          <p:cNvPr id="192" name="17.11.23"/>
          <p:cNvSpPr txBox="1"/>
          <p:nvPr/>
        </p:nvSpPr>
        <p:spPr>
          <a:xfrm>
            <a:off x="1206500" y="12268950"/>
            <a:ext cx="21971000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b">
            <a:normAutofit fontScale="100000" lnSpcReduction="0"/>
          </a:bodyPr>
          <a:lstStyle>
            <a:lvl1pPr algn="l" defTabSz="825500">
              <a:spcBef>
                <a:spcPts val="0"/>
              </a:spcBef>
              <a:defRPr sz="3300">
                <a:solidFill>
                  <a:schemeClr val="accent1">
                    <a:satOff val="-9155"/>
                    <a:lumOff val="-32673"/>
                  </a:schemeClr>
                </a:solidFill>
                <a:latin typeface="Produkt Light"/>
                <a:ea typeface="Produkt Light"/>
                <a:cs typeface="Produkt Light"/>
                <a:sym typeface="Produkt Light"/>
              </a:defRPr>
            </a:lvl1pPr>
          </a:lstStyle>
          <a:p>
            <a:pPr/>
            <a:r>
              <a:t>17.11.23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17.11.23"/>
          <p:cNvSpPr txBox="1"/>
          <p:nvPr/>
        </p:nvSpPr>
        <p:spPr>
          <a:xfrm>
            <a:off x="1206500" y="12268950"/>
            <a:ext cx="21971000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b">
            <a:normAutofit fontScale="100000" lnSpcReduction="0"/>
          </a:bodyPr>
          <a:lstStyle>
            <a:lvl1pPr algn="l" defTabSz="825500">
              <a:spcBef>
                <a:spcPts val="0"/>
              </a:spcBef>
              <a:defRPr sz="3300">
                <a:solidFill>
                  <a:schemeClr val="accent1">
                    <a:satOff val="-9155"/>
                    <a:lumOff val="-32673"/>
                  </a:schemeClr>
                </a:solidFill>
                <a:latin typeface="Produkt Light"/>
                <a:ea typeface="Produkt Light"/>
                <a:cs typeface="Produkt Light"/>
                <a:sym typeface="Produkt Light"/>
              </a:defRPr>
            </a:lvl1pPr>
          </a:lstStyle>
          <a:p>
            <a:pPr/>
            <a:r>
              <a:t>17.11.23</a:t>
            </a:r>
          </a:p>
        </p:txBody>
      </p:sp>
      <p:sp>
        <p:nvSpPr>
          <p:cNvPr id="195" name="Initial Environment"/>
          <p:cNvSpPr txBox="1"/>
          <p:nvPr>
            <p:ph type="body" sz="quarter" idx="1"/>
          </p:nvPr>
        </p:nvSpPr>
        <p:spPr>
          <a:xfrm>
            <a:off x="1206500" y="825500"/>
            <a:ext cx="21971000" cy="2286000"/>
          </a:xfrm>
          <a:prstGeom prst="rect">
            <a:avLst/>
          </a:prstGeom>
        </p:spPr>
        <p:txBody>
          <a:bodyPr anchor="ctr"/>
          <a:lstStyle>
            <a:lvl1pPr marL="0" indent="0" defTabSz="2438400">
              <a:lnSpc>
                <a:spcPct val="90000"/>
              </a:lnSpc>
              <a:spcBef>
                <a:spcPts val="0"/>
              </a:spcBef>
              <a:buSzTx/>
              <a:buNone/>
              <a:defRPr spc="-119" sz="12000">
                <a:latin typeface="+mn-lt"/>
                <a:ea typeface="+mn-ea"/>
                <a:cs typeface="+mn-cs"/>
                <a:sym typeface="Produkt Extralight"/>
              </a:defRPr>
            </a:lvl1pPr>
          </a:lstStyle>
          <a:p>
            <a:pPr/>
            <a:r>
              <a:t>Initial Environment</a:t>
            </a:r>
          </a:p>
        </p:txBody>
      </p:sp>
      <p:sp>
        <p:nvSpPr>
          <p:cNvPr id="196" name="Rounded Rectangle"/>
          <p:cNvSpPr/>
          <p:nvPr/>
        </p:nvSpPr>
        <p:spPr>
          <a:xfrm>
            <a:off x="1235717" y="4746518"/>
            <a:ext cx="10242055" cy="5887414"/>
          </a:xfrm>
          <a:prstGeom prst="roundRect">
            <a:avLst>
              <a:gd name="adj" fmla="val 15000"/>
            </a:avLst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197" name="Rounded Rectangle"/>
          <p:cNvSpPr/>
          <p:nvPr/>
        </p:nvSpPr>
        <p:spPr>
          <a:xfrm>
            <a:off x="12388223" y="4746518"/>
            <a:ext cx="10654364" cy="5887414"/>
          </a:xfrm>
          <a:prstGeom prst="roundRect">
            <a:avLst>
              <a:gd name="adj" fmla="val 15000"/>
            </a:avLst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17.11.23"/>
          <p:cNvSpPr txBox="1"/>
          <p:nvPr/>
        </p:nvSpPr>
        <p:spPr>
          <a:xfrm>
            <a:off x="1206500" y="12268950"/>
            <a:ext cx="21971000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b">
            <a:normAutofit fontScale="100000" lnSpcReduction="0"/>
          </a:bodyPr>
          <a:lstStyle>
            <a:lvl1pPr algn="l" defTabSz="825500">
              <a:spcBef>
                <a:spcPts val="0"/>
              </a:spcBef>
              <a:defRPr sz="3300">
                <a:solidFill>
                  <a:schemeClr val="accent1">
                    <a:satOff val="-9155"/>
                    <a:lumOff val="-32673"/>
                  </a:schemeClr>
                </a:solidFill>
                <a:latin typeface="Produkt Light"/>
                <a:ea typeface="Produkt Light"/>
                <a:cs typeface="Produkt Light"/>
                <a:sym typeface="Produkt Light"/>
              </a:defRPr>
            </a:lvl1pPr>
          </a:lstStyle>
          <a:p>
            <a:pPr/>
            <a:r>
              <a:t>17.11.23</a:t>
            </a:r>
          </a:p>
        </p:txBody>
      </p:sp>
      <p:sp>
        <p:nvSpPr>
          <p:cNvPr id="200" name="New  Environment"/>
          <p:cNvSpPr txBox="1"/>
          <p:nvPr>
            <p:ph type="body" sz="quarter" idx="1"/>
          </p:nvPr>
        </p:nvSpPr>
        <p:spPr>
          <a:xfrm>
            <a:off x="1206500" y="825500"/>
            <a:ext cx="21971000" cy="2286000"/>
          </a:xfrm>
          <a:prstGeom prst="rect">
            <a:avLst/>
          </a:prstGeom>
        </p:spPr>
        <p:txBody>
          <a:bodyPr anchor="ctr"/>
          <a:lstStyle>
            <a:lvl1pPr marL="0" indent="0" defTabSz="2438400">
              <a:lnSpc>
                <a:spcPct val="90000"/>
              </a:lnSpc>
              <a:spcBef>
                <a:spcPts val="0"/>
              </a:spcBef>
              <a:buSzTx/>
              <a:buNone/>
              <a:defRPr spc="-119" sz="12000">
                <a:latin typeface="+mn-lt"/>
                <a:ea typeface="+mn-ea"/>
                <a:cs typeface="+mn-cs"/>
                <a:sym typeface="Produkt Extralight"/>
              </a:defRPr>
            </a:lvl1pPr>
          </a:lstStyle>
          <a:p>
            <a:pPr/>
            <a:r>
              <a:t>New  Environment</a:t>
            </a:r>
          </a:p>
        </p:txBody>
      </p:sp>
      <p:sp>
        <p:nvSpPr>
          <p:cNvPr id="201" name="Rounded Rectangle"/>
          <p:cNvSpPr/>
          <p:nvPr/>
        </p:nvSpPr>
        <p:spPr>
          <a:xfrm>
            <a:off x="1235717" y="4746518"/>
            <a:ext cx="10242055" cy="5887414"/>
          </a:xfrm>
          <a:prstGeom prst="roundRect">
            <a:avLst>
              <a:gd name="adj" fmla="val 15000"/>
            </a:avLst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202" name="Rounded Rectangle"/>
          <p:cNvSpPr/>
          <p:nvPr/>
        </p:nvSpPr>
        <p:spPr>
          <a:xfrm>
            <a:off x="12388223" y="4746518"/>
            <a:ext cx="10654364" cy="5887414"/>
          </a:xfrm>
          <a:prstGeom prst="roundRect">
            <a:avLst>
              <a:gd name="adj" fmla="val 15000"/>
            </a:avLst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17.11.23"/>
          <p:cNvSpPr txBox="1"/>
          <p:nvPr/>
        </p:nvSpPr>
        <p:spPr>
          <a:xfrm>
            <a:off x="1206500" y="12268950"/>
            <a:ext cx="21971000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b">
            <a:normAutofit fontScale="100000" lnSpcReduction="0"/>
          </a:bodyPr>
          <a:lstStyle>
            <a:lvl1pPr algn="l" defTabSz="825500">
              <a:spcBef>
                <a:spcPts val="0"/>
              </a:spcBef>
              <a:defRPr sz="3300">
                <a:solidFill>
                  <a:schemeClr val="accent1">
                    <a:satOff val="-9155"/>
                    <a:lumOff val="-32673"/>
                  </a:schemeClr>
                </a:solidFill>
                <a:latin typeface="Produkt Light"/>
                <a:ea typeface="Produkt Light"/>
                <a:cs typeface="Produkt Light"/>
                <a:sym typeface="Produkt Light"/>
              </a:defRPr>
            </a:lvl1pPr>
          </a:lstStyle>
          <a:p>
            <a:pPr/>
            <a:r>
              <a:t>17.11.23</a:t>
            </a:r>
          </a:p>
        </p:txBody>
      </p:sp>
      <p:sp>
        <p:nvSpPr>
          <p:cNvPr id="205" name="Characters"/>
          <p:cNvSpPr txBox="1"/>
          <p:nvPr>
            <p:ph type="body" sz="quarter" idx="1"/>
          </p:nvPr>
        </p:nvSpPr>
        <p:spPr>
          <a:xfrm>
            <a:off x="1206500" y="825500"/>
            <a:ext cx="21971000" cy="2286000"/>
          </a:xfrm>
          <a:prstGeom prst="rect">
            <a:avLst/>
          </a:prstGeom>
        </p:spPr>
        <p:txBody>
          <a:bodyPr anchor="ctr"/>
          <a:lstStyle>
            <a:lvl1pPr marL="0" indent="0" defTabSz="2438400">
              <a:lnSpc>
                <a:spcPct val="90000"/>
              </a:lnSpc>
              <a:spcBef>
                <a:spcPts val="0"/>
              </a:spcBef>
              <a:buSzTx/>
              <a:buNone/>
              <a:defRPr spc="-119" sz="12000">
                <a:latin typeface="+mn-lt"/>
                <a:ea typeface="+mn-ea"/>
                <a:cs typeface="+mn-cs"/>
                <a:sym typeface="Produkt Extralight"/>
              </a:defRPr>
            </a:lvl1pPr>
          </a:lstStyle>
          <a:p>
            <a:pPr/>
            <a:r>
              <a:t>Characters </a:t>
            </a:r>
          </a:p>
        </p:txBody>
      </p:sp>
      <p:sp>
        <p:nvSpPr>
          <p:cNvPr id="206" name="Rounded Rectangle"/>
          <p:cNvSpPr/>
          <p:nvPr/>
        </p:nvSpPr>
        <p:spPr>
          <a:xfrm>
            <a:off x="1235717" y="4746518"/>
            <a:ext cx="10242055" cy="5887414"/>
          </a:xfrm>
          <a:prstGeom prst="roundRect">
            <a:avLst>
              <a:gd name="adj" fmla="val 15000"/>
            </a:avLst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207" name="Rounded Rectangle"/>
          <p:cNvSpPr/>
          <p:nvPr/>
        </p:nvSpPr>
        <p:spPr>
          <a:xfrm>
            <a:off x="12388223" y="4746518"/>
            <a:ext cx="10654364" cy="5887414"/>
          </a:xfrm>
          <a:prstGeom prst="roundRect">
            <a:avLst>
              <a:gd name="adj" fmla="val 15000"/>
            </a:avLst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17.11.23"/>
          <p:cNvSpPr txBox="1"/>
          <p:nvPr/>
        </p:nvSpPr>
        <p:spPr>
          <a:xfrm>
            <a:off x="1206500" y="12268950"/>
            <a:ext cx="21971000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b">
            <a:normAutofit fontScale="100000" lnSpcReduction="0"/>
          </a:bodyPr>
          <a:lstStyle>
            <a:lvl1pPr algn="l" defTabSz="825500">
              <a:spcBef>
                <a:spcPts val="0"/>
              </a:spcBef>
              <a:defRPr sz="3300">
                <a:solidFill>
                  <a:schemeClr val="accent1">
                    <a:satOff val="-9155"/>
                    <a:lumOff val="-32673"/>
                  </a:schemeClr>
                </a:solidFill>
                <a:latin typeface="Produkt Light"/>
                <a:ea typeface="Produkt Light"/>
                <a:cs typeface="Produkt Light"/>
                <a:sym typeface="Produkt Light"/>
              </a:defRPr>
            </a:lvl1pPr>
          </a:lstStyle>
          <a:p>
            <a:pPr/>
            <a:r>
              <a:t>17.11.23</a:t>
            </a:r>
          </a:p>
        </p:txBody>
      </p:sp>
      <p:sp>
        <p:nvSpPr>
          <p:cNvPr id="210" name="Characters"/>
          <p:cNvSpPr txBox="1"/>
          <p:nvPr>
            <p:ph type="body" sz="quarter" idx="1"/>
          </p:nvPr>
        </p:nvSpPr>
        <p:spPr>
          <a:xfrm>
            <a:off x="1206500" y="825500"/>
            <a:ext cx="21971000" cy="2286000"/>
          </a:xfrm>
          <a:prstGeom prst="rect">
            <a:avLst/>
          </a:prstGeom>
        </p:spPr>
        <p:txBody>
          <a:bodyPr anchor="ctr"/>
          <a:lstStyle>
            <a:lvl1pPr marL="0" indent="0" defTabSz="2438400">
              <a:lnSpc>
                <a:spcPct val="90000"/>
              </a:lnSpc>
              <a:spcBef>
                <a:spcPts val="0"/>
              </a:spcBef>
              <a:buSzTx/>
              <a:buNone/>
              <a:defRPr spc="-119" sz="12000">
                <a:latin typeface="+mn-lt"/>
                <a:ea typeface="+mn-ea"/>
                <a:cs typeface="+mn-cs"/>
                <a:sym typeface="Produkt Extralight"/>
              </a:defRPr>
            </a:lvl1pPr>
          </a:lstStyle>
          <a:p>
            <a:pPr/>
            <a:r>
              <a:t>Characters </a:t>
            </a:r>
          </a:p>
        </p:txBody>
      </p:sp>
      <p:sp>
        <p:nvSpPr>
          <p:cNvPr id="211" name="Rounded Rectangle"/>
          <p:cNvSpPr/>
          <p:nvPr/>
        </p:nvSpPr>
        <p:spPr>
          <a:xfrm>
            <a:off x="1235717" y="4746518"/>
            <a:ext cx="10242055" cy="5887414"/>
          </a:xfrm>
          <a:prstGeom prst="roundRect">
            <a:avLst>
              <a:gd name="adj" fmla="val 15000"/>
            </a:avLst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212" name="Rounded Rectangle"/>
          <p:cNvSpPr/>
          <p:nvPr/>
        </p:nvSpPr>
        <p:spPr>
          <a:xfrm>
            <a:off x="12388223" y="4746518"/>
            <a:ext cx="10654364" cy="5887414"/>
          </a:xfrm>
          <a:prstGeom prst="roundRect">
            <a:avLst>
              <a:gd name="adj" fmla="val 15000"/>
            </a:avLst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Thank you…"/>
          <p:cNvSpPr txBox="1"/>
          <p:nvPr>
            <p:ph type="body" idx="1"/>
          </p:nvPr>
        </p:nvSpPr>
        <p:spPr>
          <a:xfrm>
            <a:off x="1360549" y="2408433"/>
            <a:ext cx="21971001" cy="6154536"/>
          </a:xfrm>
          <a:prstGeom prst="rect">
            <a:avLst/>
          </a:prstGeom>
        </p:spPr>
        <p:txBody>
          <a:bodyPr/>
          <a:lstStyle/>
          <a:p>
            <a:pPr algn="l"/>
            <a:r>
              <a:t>Thank you </a:t>
            </a:r>
          </a:p>
          <a:p>
            <a:pPr>
              <a:defRPr spc="-71" sz="7100"/>
            </a:pPr>
            <a:r>
              <a:t>for your attention!</a:t>
            </a:r>
          </a:p>
          <a:p>
            <a:pPr algn="r"/>
            <a:r>
              <a:t>👽</a:t>
            </a:r>
          </a:p>
        </p:txBody>
      </p:sp>
      <p:sp>
        <p:nvSpPr>
          <p:cNvPr id="215" name="17.11.23"/>
          <p:cNvSpPr txBox="1"/>
          <p:nvPr/>
        </p:nvSpPr>
        <p:spPr>
          <a:xfrm>
            <a:off x="1206500" y="12268950"/>
            <a:ext cx="21971000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b">
            <a:normAutofit fontScale="100000" lnSpcReduction="0"/>
          </a:bodyPr>
          <a:lstStyle>
            <a:lvl1pPr algn="l" defTabSz="825500">
              <a:spcBef>
                <a:spcPts val="0"/>
              </a:spcBef>
              <a:defRPr sz="3300">
                <a:solidFill>
                  <a:schemeClr val="accent1">
                    <a:satOff val="-9155"/>
                    <a:lumOff val="-32673"/>
                  </a:schemeClr>
                </a:solidFill>
                <a:latin typeface="Produkt Light"/>
                <a:ea typeface="Produkt Light"/>
                <a:cs typeface="Produkt Light"/>
                <a:sym typeface="Produkt Light"/>
              </a:defRPr>
            </a:lvl1pPr>
          </a:lstStyle>
          <a:p>
            <a:pPr/>
            <a:r>
              <a:t>17.11.23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36_DynamicWavesLight">
  <a:themeElements>
    <a:clrScheme name="36_DynamicWavesLight">
      <a:dk1>
        <a:srgbClr val="000000"/>
      </a:dk1>
      <a:lt1>
        <a:srgbClr val="FFFFFF"/>
      </a:lt1>
      <a:dk2>
        <a:srgbClr val="53585F"/>
      </a:dk2>
      <a:lt2>
        <a:srgbClr val="D5D5D5"/>
      </a:lt2>
      <a:accent1>
        <a:srgbClr val="9FAABA"/>
      </a:accent1>
      <a:accent2>
        <a:srgbClr val="88A7B2"/>
      </a:accent2>
      <a:accent3>
        <a:srgbClr val="94B9A3"/>
      </a:accent3>
      <a:accent4>
        <a:srgbClr val="F0BE5E"/>
      </a:accent4>
      <a:accent5>
        <a:srgbClr val="D5B7B7"/>
      </a:accent5>
      <a:accent6>
        <a:srgbClr val="B894B1"/>
      </a:accent6>
      <a:hlink>
        <a:srgbClr val="0000FF"/>
      </a:hlink>
      <a:folHlink>
        <a:srgbClr val="FF00FF"/>
      </a:folHlink>
    </a:clrScheme>
    <a:fontScheme name="36_DynamicWavesLight">
      <a:majorFont>
        <a:latin typeface="Produkt Extralight"/>
        <a:ea typeface="Produkt Extralight"/>
        <a:cs typeface="Produkt Extralight"/>
      </a:majorFont>
      <a:minorFont>
        <a:latin typeface="Produkt Extralight"/>
        <a:ea typeface="Produkt Extralight"/>
        <a:cs typeface="Produkt Extralight"/>
      </a:minorFont>
    </a:fontScheme>
    <a:fmtScheme name="36_DynamicWaves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satOff val="-9155"/>
            <a:lumOff val="-32673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Graphik Light"/>
            <a:ea typeface="Graphik Light"/>
            <a:cs typeface="Graphik Light"/>
            <a:sym typeface="Graphik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>
              <a:satOff val="-9155"/>
              <a:lumOff val="-32673"/>
            </a:schemeClr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355600" rtl="0" fontAlgn="auto" latinLnBrk="0" hangingPunct="0">
          <a:lnSpc>
            <a:spcPct val="100000"/>
          </a:lnSpc>
          <a:spcBef>
            <a:spcPts val="47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0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Graphik Light"/>
            <a:ea typeface="Graphik Light"/>
            <a:cs typeface="Graphik Light"/>
            <a:sym typeface="Graphik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36_DynamicWavesLight">
  <a:themeElements>
    <a:clrScheme name="36_DynamicWavesLight">
      <a:dk1>
        <a:srgbClr val="000000"/>
      </a:dk1>
      <a:lt1>
        <a:srgbClr val="FFFFFF"/>
      </a:lt1>
      <a:dk2>
        <a:srgbClr val="53585F"/>
      </a:dk2>
      <a:lt2>
        <a:srgbClr val="D5D5D5"/>
      </a:lt2>
      <a:accent1>
        <a:srgbClr val="9FAABA"/>
      </a:accent1>
      <a:accent2>
        <a:srgbClr val="88A7B2"/>
      </a:accent2>
      <a:accent3>
        <a:srgbClr val="94B9A3"/>
      </a:accent3>
      <a:accent4>
        <a:srgbClr val="F0BE5E"/>
      </a:accent4>
      <a:accent5>
        <a:srgbClr val="D5B7B7"/>
      </a:accent5>
      <a:accent6>
        <a:srgbClr val="B894B1"/>
      </a:accent6>
      <a:hlink>
        <a:srgbClr val="0000FF"/>
      </a:hlink>
      <a:folHlink>
        <a:srgbClr val="FF00FF"/>
      </a:folHlink>
    </a:clrScheme>
    <a:fontScheme name="36_DynamicWavesLight">
      <a:majorFont>
        <a:latin typeface="Produkt Extralight"/>
        <a:ea typeface="Produkt Extralight"/>
        <a:cs typeface="Produkt Extralight"/>
      </a:majorFont>
      <a:minorFont>
        <a:latin typeface="Produkt Extralight"/>
        <a:ea typeface="Produkt Extralight"/>
        <a:cs typeface="Produkt Extralight"/>
      </a:minorFont>
    </a:fontScheme>
    <a:fmtScheme name="36_DynamicWaves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satOff val="-9155"/>
            <a:lumOff val="-32673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Graphik Light"/>
            <a:ea typeface="Graphik Light"/>
            <a:cs typeface="Graphik Light"/>
            <a:sym typeface="Graphik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>
              <a:satOff val="-9155"/>
              <a:lumOff val="-32673"/>
            </a:schemeClr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355600" rtl="0" fontAlgn="auto" latinLnBrk="0" hangingPunct="0">
          <a:lnSpc>
            <a:spcPct val="100000"/>
          </a:lnSpc>
          <a:spcBef>
            <a:spcPts val="47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0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Graphik Light"/>
            <a:ea typeface="Graphik Light"/>
            <a:cs typeface="Graphik Light"/>
            <a:sym typeface="Graphik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